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handoutMasterIdLst>
    <p:handoutMasterId r:id="rId4"/>
  </p:handoutMasterIdLst>
  <p:sldIdLst>
    <p:sldId id="256" r:id="rId2"/>
  </p:sldIdLst>
  <p:sldSz cx="28440063" cy="39239825"/>
  <p:notesSz cx="6858000" cy="9144000"/>
  <p:defaultTextStyle>
    <a:defPPr>
      <a:defRPr lang="en-US"/>
    </a:defPPr>
    <a:lvl1pPr algn="l" rtl="0" fontAlgn="base">
      <a:spcBef>
        <a:spcPct val="0"/>
      </a:spcBef>
      <a:spcAft>
        <a:spcPct val="0"/>
      </a:spcAft>
      <a:defRPr kumimoji="1" sz="3265" kern="1200">
        <a:solidFill>
          <a:schemeClr val="tx1"/>
        </a:solidFill>
        <a:latin typeface="Times New Roman" pitchFamily="18" charset="0"/>
        <a:ea typeface="新細明體" charset="-120"/>
        <a:cs typeface="+mn-cs"/>
      </a:defRPr>
    </a:lvl1pPr>
    <a:lvl2pPr marL="452308" algn="l" rtl="0" fontAlgn="base">
      <a:spcBef>
        <a:spcPct val="0"/>
      </a:spcBef>
      <a:spcAft>
        <a:spcPct val="0"/>
      </a:spcAft>
      <a:defRPr kumimoji="1" sz="3265" kern="1200">
        <a:solidFill>
          <a:schemeClr val="tx1"/>
        </a:solidFill>
        <a:latin typeface="Times New Roman" pitchFamily="18" charset="0"/>
        <a:ea typeface="新細明體" charset="-120"/>
        <a:cs typeface="+mn-cs"/>
      </a:defRPr>
    </a:lvl2pPr>
    <a:lvl3pPr marL="904616" algn="l" rtl="0" fontAlgn="base">
      <a:spcBef>
        <a:spcPct val="0"/>
      </a:spcBef>
      <a:spcAft>
        <a:spcPct val="0"/>
      </a:spcAft>
      <a:defRPr kumimoji="1" sz="3265" kern="1200">
        <a:solidFill>
          <a:schemeClr val="tx1"/>
        </a:solidFill>
        <a:latin typeface="Times New Roman" pitchFamily="18" charset="0"/>
        <a:ea typeface="新細明體" charset="-120"/>
        <a:cs typeface="+mn-cs"/>
      </a:defRPr>
    </a:lvl3pPr>
    <a:lvl4pPr marL="1356924" algn="l" rtl="0" fontAlgn="base">
      <a:spcBef>
        <a:spcPct val="0"/>
      </a:spcBef>
      <a:spcAft>
        <a:spcPct val="0"/>
      </a:spcAft>
      <a:defRPr kumimoji="1" sz="3265" kern="1200">
        <a:solidFill>
          <a:schemeClr val="tx1"/>
        </a:solidFill>
        <a:latin typeface="Times New Roman" pitchFamily="18" charset="0"/>
        <a:ea typeface="新細明體" charset="-120"/>
        <a:cs typeface="+mn-cs"/>
      </a:defRPr>
    </a:lvl4pPr>
    <a:lvl5pPr marL="1809232" algn="l" rtl="0" fontAlgn="base">
      <a:spcBef>
        <a:spcPct val="0"/>
      </a:spcBef>
      <a:spcAft>
        <a:spcPct val="0"/>
      </a:spcAft>
      <a:defRPr kumimoji="1" sz="3265" kern="1200">
        <a:solidFill>
          <a:schemeClr val="tx1"/>
        </a:solidFill>
        <a:latin typeface="Times New Roman" pitchFamily="18" charset="0"/>
        <a:ea typeface="新細明體" charset="-120"/>
        <a:cs typeface="+mn-cs"/>
      </a:defRPr>
    </a:lvl5pPr>
    <a:lvl6pPr marL="2261540" algn="l" defTabSz="904616" rtl="0" eaLnBrk="1" latinLnBrk="0" hangingPunct="1">
      <a:defRPr kumimoji="1" sz="3265" kern="1200">
        <a:solidFill>
          <a:schemeClr val="tx1"/>
        </a:solidFill>
        <a:latin typeface="Times New Roman" pitchFamily="18" charset="0"/>
        <a:ea typeface="新細明體" charset="-120"/>
        <a:cs typeface="+mn-cs"/>
      </a:defRPr>
    </a:lvl6pPr>
    <a:lvl7pPr marL="2713848" algn="l" defTabSz="904616" rtl="0" eaLnBrk="1" latinLnBrk="0" hangingPunct="1">
      <a:defRPr kumimoji="1" sz="3265" kern="1200">
        <a:solidFill>
          <a:schemeClr val="tx1"/>
        </a:solidFill>
        <a:latin typeface="Times New Roman" pitchFamily="18" charset="0"/>
        <a:ea typeface="新細明體" charset="-120"/>
        <a:cs typeface="+mn-cs"/>
      </a:defRPr>
    </a:lvl7pPr>
    <a:lvl8pPr marL="3166156" algn="l" defTabSz="904616" rtl="0" eaLnBrk="1" latinLnBrk="0" hangingPunct="1">
      <a:defRPr kumimoji="1" sz="3265" kern="1200">
        <a:solidFill>
          <a:schemeClr val="tx1"/>
        </a:solidFill>
        <a:latin typeface="Times New Roman" pitchFamily="18" charset="0"/>
        <a:ea typeface="新細明體" charset="-120"/>
        <a:cs typeface="+mn-cs"/>
      </a:defRPr>
    </a:lvl8pPr>
    <a:lvl9pPr marL="3618464" algn="l" defTabSz="904616" rtl="0" eaLnBrk="1" latinLnBrk="0" hangingPunct="1">
      <a:defRPr kumimoji="1" sz="3265" kern="1200">
        <a:solidFill>
          <a:schemeClr val="tx1"/>
        </a:solidFill>
        <a:latin typeface="Times New Roman" pitchFamily="18" charset="0"/>
        <a:ea typeface="新細明體" charset="-120"/>
        <a:cs typeface="+mn-cs"/>
      </a:defRPr>
    </a:lvl9pPr>
  </p:defaultTextStyle>
  <p:extLst>
    <p:ext uri="{EFAFB233-063F-42B5-8137-9DF3F51BA10A}">
      <p15:sldGuideLst xmlns:p15="http://schemas.microsoft.com/office/powerpoint/2012/main">
        <p15:guide id="1" orient="horz" pos="12359" userDrawn="1">
          <p15:clr>
            <a:srgbClr val="A4A3A4"/>
          </p15:clr>
        </p15:guide>
        <p15:guide id="2" pos="895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FFFF"/>
    <a:srgbClr val="008000"/>
    <a:srgbClr val="800000"/>
    <a:srgbClr val="CC0000"/>
    <a:srgbClr val="D4D4FF"/>
    <a:srgbClr val="D3D3FF"/>
    <a:srgbClr val="777777"/>
    <a:srgbClr val="33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671" autoAdjust="0"/>
    <p:restoredTop sz="86376" autoAdjust="0"/>
  </p:normalViewPr>
  <p:slideViewPr>
    <p:cSldViewPr snapToGrid="0">
      <p:cViewPr>
        <p:scale>
          <a:sx n="39" d="100"/>
          <a:sy n="39" d="100"/>
        </p:scale>
        <p:origin x="534" y="30"/>
      </p:cViewPr>
      <p:guideLst>
        <p:guide orient="horz" pos="12359"/>
        <p:guide pos="89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5" d="100"/>
          <a:sy n="65" d="100"/>
        </p:scale>
        <p:origin x="286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新細明體" pitchFamily="18" charset="-120"/>
              </a:defRPr>
            </a:lvl1pPr>
          </a:lstStyle>
          <a:p>
            <a:pPr>
              <a:defRPr/>
            </a:pPr>
            <a:endParaRPr lang="zh-TW" altLang="en-US"/>
          </a:p>
        </p:txBody>
      </p:sp>
      <p:sp>
        <p:nvSpPr>
          <p:cNvPr id="3" name="日期版面配置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新細明體" pitchFamily="18" charset="-120"/>
              </a:defRPr>
            </a:lvl1pPr>
          </a:lstStyle>
          <a:p>
            <a:pPr>
              <a:defRPr/>
            </a:pPr>
            <a:fld id="{5FE3517C-4408-4409-A267-CCA7E8FCA22C}" type="datetimeFigureOut">
              <a:rPr lang="zh-TW" altLang="en-US"/>
              <a:pPr>
                <a:defRPr/>
              </a:pPr>
              <a:t>2015/12/3</a:t>
            </a:fld>
            <a:endParaRPr lang="zh-TW" altLang="en-US"/>
          </a:p>
        </p:txBody>
      </p:sp>
      <p:sp>
        <p:nvSpPr>
          <p:cNvPr id="4" name="頁尾版面配置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新細明體" pitchFamily="18" charset="-120"/>
              </a:defRPr>
            </a:lvl1pPr>
          </a:lstStyle>
          <a:p>
            <a:pPr>
              <a:defRPr/>
            </a:pPr>
            <a:endParaRPr lang="zh-TW" altLang="en-US"/>
          </a:p>
        </p:txBody>
      </p:sp>
      <p:sp>
        <p:nvSpPr>
          <p:cNvPr id="5" name="投影片編號版面配置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ea typeface="新細明體" pitchFamily="18" charset="-120"/>
              </a:defRPr>
            </a:lvl1pPr>
          </a:lstStyle>
          <a:p>
            <a:pPr>
              <a:defRPr/>
            </a:pPr>
            <a:fld id="{C5F54951-9283-4969-911B-6A405847EA70}" type="slidenum">
              <a:rPr lang="zh-TW" altLang="en-US"/>
              <a:pPr>
                <a:defRPr/>
              </a:pPr>
              <a:t>‹#›</a:t>
            </a:fld>
            <a:endParaRPr lang="zh-TW" altLang="en-US"/>
          </a:p>
        </p:txBody>
      </p:sp>
    </p:spTree>
    <p:extLst>
      <p:ext uri="{BB962C8B-B14F-4D97-AF65-F5344CB8AC3E}">
        <p14:creationId xmlns:p14="http://schemas.microsoft.com/office/powerpoint/2010/main" val="224664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新細明體" pitchFamily="18" charset="-120"/>
              </a:defRPr>
            </a:lvl1pPr>
          </a:lstStyle>
          <a:p>
            <a:pPr>
              <a:defRPr/>
            </a:pPr>
            <a:endParaRPr lang="en-US" altLang="zh-TW"/>
          </a:p>
        </p:txBody>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2" name="頁尾版面配置區 1"/>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3" name="投影片圖像版面配置區 2"/>
          <p:cNvSpPr>
            <a:spLocks noGrp="1" noRot="1" noChangeAspect="1"/>
          </p:cNvSpPr>
          <p:nvPr>
            <p:ph type="sldImg" idx="2"/>
          </p:nvPr>
        </p:nvSpPr>
        <p:spPr>
          <a:xfrm>
            <a:off x="2311400" y="1143000"/>
            <a:ext cx="2235200" cy="3086100"/>
          </a:xfrm>
          <a:prstGeom prst="rect">
            <a:avLst/>
          </a:prstGeom>
          <a:noFill/>
          <a:ln w="12700">
            <a:solidFill>
              <a:prstClr val="black"/>
            </a:solidFill>
          </a:ln>
        </p:spPr>
        <p:txBody>
          <a:bodyPr vert="horz" lIns="91440" tIns="45720" rIns="91440" bIns="45720" rtlCol="0" anchor="ctr"/>
          <a:lstStyle/>
          <a:p>
            <a:endParaRPr lang="zh-TW" altLang="en-US"/>
          </a:p>
        </p:txBody>
      </p:sp>
    </p:spTree>
    <p:extLst>
      <p:ext uri="{BB962C8B-B14F-4D97-AF65-F5344CB8AC3E}">
        <p14:creationId xmlns:p14="http://schemas.microsoft.com/office/powerpoint/2010/main" val="3065397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87" kern="1200">
        <a:solidFill>
          <a:schemeClr val="tx1"/>
        </a:solidFill>
        <a:latin typeface="Calibri" pitchFamily="34" charset="0"/>
        <a:ea typeface="+mn-ea"/>
        <a:cs typeface="+mn-cs"/>
      </a:defRPr>
    </a:lvl1pPr>
    <a:lvl2pPr marL="452308" algn="l" rtl="0" eaLnBrk="0" fontAlgn="base" hangingPunct="0">
      <a:spcBef>
        <a:spcPct val="30000"/>
      </a:spcBef>
      <a:spcAft>
        <a:spcPct val="0"/>
      </a:spcAft>
      <a:defRPr sz="1187" kern="1200">
        <a:solidFill>
          <a:schemeClr val="tx1"/>
        </a:solidFill>
        <a:latin typeface="Calibri" pitchFamily="34" charset="0"/>
        <a:ea typeface="+mn-ea"/>
        <a:cs typeface="+mn-cs"/>
      </a:defRPr>
    </a:lvl2pPr>
    <a:lvl3pPr marL="904616" algn="l" rtl="0" eaLnBrk="0" fontAlgn="base" hangingPunct="0">
      <a:spcBef>
        <a:spcPct val="30000"/>
      </a:spcBef>
      <a:spcAft>
        <a:spcPct val="0"/>
      </a:spcAft>
      <a:defRPr sz="1187" kern="1200">
        <a:solidFill>
          <a:schemeClr val="tx1"/>
        </a:solidFill>
        <a:latin typeface="Calibri" pitchFamily="34" charset="0"/>
        <a:ea typeface="+mn-ea"/>
        <a:cs typeface="+mn-cs"/>
      </a:defRPr>
    </a:lvl3pPr>
    <a:lvl4pPr marL="1356924" algn="l" rtl="0" eaLnBrk="0" fontAlgn="base" hangingPunct="0">
      <a:spcBef>
        <a:spcPct val="30000"/>
      </a:spcBef>
      <a:spcAft>
        <a:spcPct val="0"/>
      </a:spcAft>
      <a:defRPr sz="1187" kern="1200">
        <a:solidFill>
          <a:schemeClr val="tx1"/>
        </a:solidFill>
        <a:latin typeface="Calibri" pitchFamily="34" charset="0"/>
        <a:ea typeface="+mn-ea"/>
        <a:cs typeface="+mn-cs"/>
      </a:defRPr>
    </a:lvl4pPr>
    <a:lvl5pPr marL="1809232" algn="l" rtl="0" eaLnBrk="0" fontAlgn="base" hangingPunct="0">
      <a:spcBef>
        <a:spcPct val="30000"/>
      </a:spcBef>
      <a:spcAft>
        <a:spcPct val="0"/>
      </a:spcAft>
      <a:defRPr sz="1187" kern="1200">
        <a:solidFill>
          <a:schemeClr val="tx1"/>
        </a:solidFill>
        <a:latin typeface="Calibri" pitchFamily="34" charset="0"/>
        <a:ea typeface="+mn-ea"/>
        <a:cs typeface="+mn-cs"/>
      </a:defRPr>
    </a:lvl5pPr>
    <a:lvl6pPr marL="2261540" algn="l" defTabSz="904616" rtl="0" eaLnBrk="1" latinLnBrk="0" hangingPunct="1">
      <a:defRPr sz="1187" kern="1200">
        <a:solidFill>
          <a:schemeClr val="tx1"/>
        </a:solidFill>
        <a:latin typeface="+mn-lt"/>
        <a:ea typeface="+mn-ea"/>
        <a:cs typeface="+mn-cs"/>
      </a:defRPr>
    </a:lvl6pPr>
    <a:lvl7pPr marL="2713848" algn="l" defTabSz="904616" rtl="0" eaLnBrk="1" latinLnBrk="0" hangingPunct="1">
      <a:defRPr sz="1187" kern="1200">
        <a:solidFill>
          <a:schemeClr val="tx1"/>
        </a:solidFill>
        <a:latin typeface="+mn-lt"/>
        <a:ea typeface="+mn-ea"/>
        <a:cs typeface="+mn-cs"/>
      </a:defRPr>
    </a:lvl7pPr>
    <a:lvl8pPr marL="3166156" algn="l" defTabSz="904616" rtl="0" eaLnBrk="1" latinLnBrk="0" hangingPunct="1">
      <a:defRPr sz="1187" kern="1200">
        <a:solidFill>
          <a:schemeClr val="tx1"/>
        </a:solidFill>
        <a:latin typeface="+mn-lt"/>
        <a:ea typeface="+mn-ea"/>
        <a:cs typeface="+mn-cs"/>
      </a:defRPr>
    </a:lvl8pPr>
    <a:lvl9pPr marL="3618464" algn="l" defTabSz="904616" rtl="0" eaLnBrk="1" latinLnBrk="0" hangingPunct="1">
      <a:defRPr sz="118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xfrm>
            <a:off x="2185988" y="685800"/>
            <a:ext cx="2486025" cy="3429000"/>
          </a:xfrm>
          <a:prstGeom prst="rect">
            <a:avLst/>
          </a:prstGeom>
          <a:ln/>
        </p:spPr>
      </p:sp>
      <p:sp>
        <p:nvSpPr>
          <p:cNvPr id="16386" name="Rectangle 3"/>
          <p:cNvSpPr>
            <a:spLocks noGrp="1" noChangeArrowheads="1"/>
          </p:cNvSpPr>
          <p:nvPr>
            <p:ph type="body" idx="1"/>
          </p:nvPr>
        </p:nvSpPr>
        <p:spPr>
          <a:noFill/>
        </p:spPr>
        <p:txBody>
          <a:bodyPr/>
          <a:lstStyle/>
          <a:p>
            <a:pPr eaLnBrk="1" hangingPunct="1"/>
            <a:endParaRPr lang="zh-TW" altLang="en-US" smtClean="0"/>
          </a:p>
        </p:txBody>
      </p:sp>
    </p:spTree>
    <p:extLst>
      <p:ext uri="{BB962C8B-B14F-4D97-AF65-F5344CB8AC3E}">
        <p14:creationId xmlns:p14="http://schemas.microsoft.com/office/powerpoint/2010/main" val="4006846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2133319" y="12189755"/>
            <a:ext cx="24173427" cy="8410594"/>
          </a:xfrm>
          <a:prstGeom prst="rect">
            <a:avLst/>
          </a:prstGeo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4266637" y="22236008"/>
            <a:ext cx="19906790" cy="10028632"/>
          </a:xfrm>
          <a:prstGeom prst="rect">
            <a:avLst/>
          </a:prstGeom>
        </p:spPr>
        <p:txBody>
          <a:bodyPr/>
          <a:lstStyle>
            <a:lvl1pPr marL="0" indent="0" algn="ctr">
              <a:buNone/>
              <a:defRPr/>
            </a:lvl1pPr>
            <a:lvl2pPr marL="451439" indent="0" algn="ctr">
              <a:buNone/>
              <a:defRPr/>
            </a:lvl2pPr>
            <a:lvl3pPr marL="902879" indent="0" algn="ctr">
              <a:buNone/>
              <a:defRPr/>
            </a:lvl3pPr>
            <a:lvl4pPr marL="1354318" indent="0" algn="ctr">
              <a:buNone/>
              <a:defRPr/>
            </a:lvl4pPr>
            <a:lvl5pPr marL="1805757" indent="0" algn="ctr">
              <a:buNone/>
              <a:defRPr/>
            </a:lvl5pPr>
            <a:lvl6pPr marL="2257196" indent="0" algn="ctr">
              <a:buNone/>
              <a:defRPr/>
            </a:lvl6pPr>
            <a:lvl7pPr marL="2708636" indent="0" algn="ctr">
              <a:buNone/>
              <a:defRPr/>
            </a:lvl7pPr>
            <a:lvl8pPr marL="3160075" indent="0" algn="ctr">
              <a:buNone/>
              <a:defRPr/>
            </a:lvl8pPr>
            <a:lvl9pPr marL="3611514"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sp>
        <p:nvSpPr>
          <p:cNvPr id="3" name="直排文字版面配置區 2"/>
          <p:cNvSpPr>
            <a:spLocks noGrp="1"/>
          </p:cNvSpPr>
          <p:nvPr>
            <p:ph type="body" orient="vert" idx="1"/>
          </p:nvPr>
        </p:nvSpPr>
        <p:spPr>
          <a:xfrm>
            <a:off x="1421690" y="9155534"/>
            <a:ext cx="25596684" cy="25896618"/>
          </a:xfrm>
          <a:prstGeom prst="rect">
            <a:avLst/>
          </a:prstGeo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標題 4"/>
          <p:cNvSpPr>
            <a:spLocks noGrp="1"/>
          </p:cNvSpPr>
          <p:nvPr>
            <p:ph type="title"/>
          </p:nvPr>
        </p:nvSpPr>
        <p:spPr>
          <a:xfrm>
            <a:off x="1421690" y="1571293"/>
            <a:ext cx="25596684" cy="6539971"/>
          </a:xfrm>
          <a:prstGeom prst="rect">
            <a:avLst/>
          </a:prstGeom>
        </p:spPr>
        <p:txBody>
          <a:bodyPr/>
          <a:lstStyle/>
          <a:p>
            <a:r>
              <a:rPr lang="zh-TW" altLang="en-US" smtClean="0"/>
              <a:t>按一下以編輯母片標題樣式</a:t>
            </a:r>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2" name="標題 1"/>
          <p:cNvSpPr>
            <a:spLocks noGrp="1"/>
          </p:cNvSpPr>
          <p:nvPr>
            <p:ph type="title"/>
          </p:nvPr>
        </p:nvSpPr>
        <p:spPr>
          <a:xfrm>
            <a:off x="1954628" y="2088765"/>
            <a:ext cx="24530808" cy="7584353"/>
          </a:xfrm>
          <a:prstGeom prst="rect">
            <a:avLst/>
          </a:prstGeom>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3748280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20619988" y="1571579"/>
            <a:ext cx="6398387" cy="33480571"/>
          </a:xfrm>
          <a:prstGeom prst="rect">
            <a:avLst/>
          </a:prstGeo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1421690" y="1571579"/>
            <a:ext cx="19047820" cy="33480571"/>
          </a:xfrm>
          <a:prstGeom prst="rect">
            <a:avLst/>
          </a:prstGeo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3" name="標題 2"/>
          <p:cNvSpPr>
            <a:spLocks noGrp="1"/>
          </p:cNvSpPr>
          <p:nvPr>
            <p:ph type="title"/>
          </p:nvPr>
        </p:nvSpPr>
        <p:spPr>
          <a:xfrm>
            <a:off x="1954628" y="2088765"/>
            <a:ext cx="24530808" cy="7584353"/>
          </a:xfrm>
          <a:prstGeom prst="rect">
            <a:avLst/>
          </a:prstGeom>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2160637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421690" y="9155534"/>
            <a:ext cx="25596684" cy="25896618"/>
          </a:xfrm>
          <a:prstGeom prst="rect">
            <a:avLst/>
          </a:prstGeo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2246176" y="25215761"/>
            <a:ext cx="24174994" cy="7792215"/>
          </a:xfrm>
          <a:prstGeom prst="rect">
            <a:avLst/>
          </a:prstGeom>
        </p:spPr>
        <p:txBody>
          <a:bodyPr anchor="t"/>
          <a:lstStyle>
            <a:lvl1pPr algn="l">
              <a:defRPr sz="395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2246176" y="16632149"/>
            <a:ext cx="24174994" cy="8583612"/>
          </a:xfrm>
          <a:prstGeom prst="rect">
            <a:avLst/>
          </a:prstGeom>
        </p:spPr>
        <p:txBody>
          <a:bodyPr anchor="b"/>
          <a:lstStyle>
            <a:lvl1pPr marL="0" indent="0">
              <a:buNone/>
              <a:defRPr sz="1975"/>
            </a:lvl1pPr>
            <a:lvl2pPr marL="451439" indent="0">
              <a:buNone/>
              <a:defRPr sz="1777"/>
            </a:lvl2pPr>
            <a:lvl3pPr marL="902879" indent="0">
              <a:buNone/>
              <a:defRPr sz="1580"/>
            </a:lvl3pPr>
            <a:lvl4pPr marL="1354318" indent="0">
              <a:buNone/>
              <a:defRPr sz="1382"/>
            </a:lvl4pPr>
            <a:lvl5pPr marL="1805757" indent="0">
              <a:buNone/>
              <a:defRPr sz="1382"/>
            </a:lvl5pPr>
            <a:lvl6pPr marL="2257196" indent="0">
              <a:buNone/>
              <a:defRPr sz="1382"/>
            </a:lvl6pPr>
            <a:lvl7pPr marL="2708636" indent="0">
              <a:buNone/>
              <a:defRPr sz="1382"/>
            </a:lvl7pPr>
            <a:lvl8pPr marL="3160075" indent="0">
              <a:buNone/>
              <a:defRPr sz="1382"/>
            </a:lvl8pPr>
            <a:lvl9pPr marL="3611514" indent="0">
              <a:buNone/>
              <a:defRPr sz="1382"/>
            </a:lvl9pPr>
          </a:lstStyle>
          <a:p>
            <a:pPr lvl="0"/>
            <a:r>
              <a:rPr lang="zh-TW" altLang="en-US" smtClean="0"/>
              <a:t>按一下以編輯母片文字樣式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421692" y="9155534"/>
            <a:ext cx="12723103" cy="25896618"/>
          </a:xfrm>
          <a:prstGeom prst="rect">
            <a:avLst/>
          </a:prstGeom>
        </p:spPr>
        <p:txBody>
          <a:bodyPr/>
          <a:lstStyle>
            <a:lvl1pPr>
              <a:defRPr sz="2765"/>
            </a:lvl1pPr>
            <a:lvl2pPr>
              <a:defRPr sz="2370"/>
            </a:lvl2pPr>
            <a:lvl3pPr>
              <a:defRPr sz="1975"/>
            </a:lvl3pPr>
            <a:lvl4pPr>
              <a:defRPr sz="1777"/>
            </a:lvl4pPr>
            <a:lvl5pPr>
              <a:defRPr sz="1777"/>
            </a:lvl5pPr>
            <a:lvl6pPr>
              <a:defRPr sz="1777"/>
            </a:lvl6pPr>
            <a:lvl7pPr>
              <a:defRPr sz="1777"/>
            </a:lvl7pPr>
            <a:lvl8pPr>
              <a:defRPr sz="1777"/>
            </a:lvl8pPr>
            <a:lvl9pPr>
              <a:defRPr sz="1777"/>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14295270" y="9155534"/>
            <a:ext cx="12723104" cy="25896618"/>
          </a:xfrm>
          <a:prstGeom prst="rect">
            <a:avLst/>
          </a:prstGeom>
        </p:spPr>
        <p:txBody>
          <a:bodyPr/>
          <a:lstStyle>
            <a:lvl1pPr>
              <a:defRPr sz="2765"/>
            </a:lvl1pPr>
            <a:lvl2pPr>
              <a:defRPr sz="2370"/>
            </a:lvl2pPr>
            <a:lvl3pPr>
              <a:defRPr sz="1975"/>
            </a:lvl3pPr>
            <a:lvl4pPr>
              <a:defRPr sz="1777"/>
            </a:lvl4pPr>
            <a:lvl5pPr>
              <a:defRPr sz="1777"/>
            </a:lvl5pPr>
            <a:lvl6pPr>
              <a:defRPr sz="1777"/>
            </a:lvl6pPr>
            <a:lvl7pPr>
              <a:defRPr sz="1777"/>
            </a:lvl7pPr>
            <a:lvl8pPr>
              <a:defRPr sz="1777"/>
            </a:lvl8pPr>
            <a:lvl9pPr>
              <a:defRPr sz="1777"/>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1421691" y="8783865"/>
            <a:ext cx="12566357" cy="3660610"/>
          </a:xfrm>
          <a:prstGeom prst="rect">
            <a:avLst/>
          </a:prstGeom>
        </p:spPr>
        <p:txBody>
          <a:bodyPr anchor="b"/>
          <a:lstStyle>
            <a:lvl1pPr marL="0" indent="0">
              <a:buNone/>
              <a:defRPr sz="2370" b="1"/>
            </a:lvl1pPr>
            <a:lvl2pPr marL="451439" indent="0">
              <a:buNone/>
              <a:defRPr sz="1975" b="1"/>
            </a:lvl2pPr>
            <a:lvl3pPr marL="902879" indent="0">
              <a:buNone/>
              <a:defRPr sz="1777" b="1"/>
            </a:lvl3pPr>
            <a:lvl4pPr marL="1354318" indent="0">
              <a:buNone/>
              <a:defRPr sz="1580" b="1"/>
            </a:lvl4pPr>
            <a:lvl5pPr marL="1805757" indent="0">
              <a:buNone/>
              <a:defRPr sz="1580" b="1"/>
            </a:lvl5pPr>
            <a:lvl6pPr marL="2257196" indent="0">
              <a:buNone/>
              <a:defRPr sz="1580" b="1"/>
            </a:lvl6pPr>
            <a:lvl7pPr marL="2708636" indent="0">
              <a:buNone/>
              <a:defRPr sz="1580" b="1"/>
            </a:lvl7pPr>
            <a:lvl8pPr marL="3160075" indent="0">
              <a:buNone/>
              <a:defRPr sz="1580" b="1"/>
            </a:lvl8pPr>
            <a:lvl9pPr marL="3611514" indent="0">
              <a:buNone/>
              <a:defRPr sz="1580" b="1"/>
            </a:lvl9pPr>
          </a:lstStyle>
          <a:p>
            <a:pPr lvl="0"/>
            <a:r>
              <a:rPr lang="zh-TW" altLang="en-US" smtClean="0"/>
              <a:t>按一下以編輯母片文字樣式</a:t>
            </a:r>
          </a:p>
        </p:txBody>
      </p:sp>
      <p:sp>
        <p:nvSpPr>
          <p:cNvPr id="4" name="內容版面配置區 3"/>
          <p:cNvSpPr>
            <a:spLocks noGrp="1"/>
          </p:cNvSpPr>
          <p:nvPr>
            <p:ph sz="half" idx="2"/>
          </p:nvPr>
        </p:nvSpPr>
        <p:spPr>
          <a:xfrm>
            <a:off x="1421691" y="12444475"/>
            <a:ext cx="12566357" cy="22607675"/>
          </a:xfrm>
          <a:prstGeom prst="rect">
            <a:avLst/>
          </a:prstGeom>
        </p:spPr>
        <p:txBody>
          <a:bodyPr/>
          <a:lstStyle>
            <a:lvl1pPr>
              <a:defRPr sz="2370"/>
            </a:lvl1pPr>
            <a:lvl2pPr>
              <a:defRPr sz="1975"/>
            </a:lvl2pPr>
            <a:lvl3pPr>
              <a:defRPr sz="1777"/>
            </a:lvl3pPr>
            <a:lvl4pPr>
              <a:defRPr sz="1580"/>
            </a:lvl4pPr>
            <a:lvl5pPr>
              <a:defRPr sz="1580"/>
            </a:lvl5pPr>
            <a:lvl6pPr>
              <a:defRPr sz="1580"/>
            </a:lvl6pPr>
            <a:lvl7pPr>
              <a:defRPr sz="1580"/>
            </a:lvl7pPr>
            <a:lvl8pPr>
              <a:defRPr sz="1580"/>
            </a:lvl8pPr>
            <a:lvl9pPr>
              <a:defRPr sz="158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14447314" y="8783865"/>
            <a:ext cx="12571060" cy="3660610"/>
          </a:xfrm>
          <a:prstGeom prst="rect">
            <a:avLst/>
          </a:prstGeom>
        </p:spPr>
        <p:txBody>
          <a:bodyPr anchor="b"/>
          <a:lstStyle>
            <a:lvl1pPr marL="0" indent="0">
              <a:buNone/>
              <a:defRPr sz="2370" b="1"/>
            </a:lvl1pPr>
            <a:lvl2pPr marL="451439" indent="0">
              <a:buNone/>
              <a:defRPr sz="1975" b="1"/>
            </a:lvl2pPr>
            <a:lvl3pPr marL="902879" indent="0">
              <a:buNone/>
              <a:defRPr sz="1777" b="1"/>
            </a:lvl3pPr>
            <a:lvl4pPr marL="1354318" indent="0">
              <a:buNone/>
              <a:defRPr sz="1580" b="1"/>
            </a:lvl4pPr>
            <a:lvl5pPr marL="1805757" indent="0">
              <a:buNone/>
              <a:defRPr sz="1580" b="1"/>
            </a:lvl5pPr>
            <a:lvl6pPr marL="2257196" indent="0">
              <a:buNone/>
              <a:defRPr sz="1580" b="1"/>
            </a:lvl6pPr>
            <a:lvl7pPr marL="2708636" indent="0">
              <a:buNone/>
              <a:defRPr sz="1580" b="1"/>
            </a:lvl7pPr>
            <a:lvl8pPr marL="3160075" indent="0">
              <a:buNone/>
              <a:defRPr sz="1580" b="1"/>
            </a:lvl8pPr>
            <a:lvl9pPr marL="3611514" indent="0">
              <a:buNone/>
              <a:defRPr sz="1580" b="1"/>
            </a:lvl9pPr>
          </a:lstStyle>
          <a:p>
            <a:pPr lvl="0"/>
            <a:r>
              <a:rPr lang="zh-TW" altLang="en-US" smtClean="0"/>
              <a:t>按一下以編輯母片文字樣式</a:t>
            </a:r>
          </a:p>
        </p:txBody>
      </p:sp>
      <p:sp>
        <p:nvSpPr>
          <p:cNvPr id="6" name="內容版面配置區 5"/>
          <p:cNvSpPr>
            <a:spLocks noGrp="1"/>
          </p:cNvSpPr>
          <p:nvPr>
            <p:ph sz="quarter" idx="4"/>
          </p:nvPr>
        </p:nvSpPr>
        <p:spPr>
          <a:xfrm>
            <a:off x="14447314" y="12444475"/>
            <a:ext cx="12571060" cy="22607675"/>
          </a:xfrm>
          <a:prstGeom prst="rect">
            <a:avLst/>
          </a:prstGeom>
        </p:spPr>
        <p:txBody>
          <a:bodyPr/>
          <a:lstStyle>
            <a:lvl1pPr>
              <a:defRPr sz="2370"/>
            </a:lvl1pPr>
            <a:lvl2pPr>
              <a:defRPr sz="1975"/>
            </a:lvl2pPr>
            <a:lvl3pPr>
              <a:defRPr sz="1777"/>
            </a:lvl3pPr>
            <a:lvl4pPr>
              <a:defRPr sz="1580"/>
            </a:lvl4pPr>
            <a:lvl5pPr>
              <a:defRPr sz="1580"/>
            </a:lvl5pPr>
            <a:lvl6pPr>
              <a:defRPr sz="1580"/>
            </a:lvl6pPr>
            <a:lvl7pPr>
              <a:defRPr sz="1580"/>
            </a:lvl7pPr>
            <a:lvl8pPr>
              <a:defRPr sz="1580"/>
            </a:lvl8pPr>
            <a:lvl9pPr>
              <a:defRPr sz="158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1">
        <a:schemeClr val="bg1"/>
      </p:bgRef>
    </p:bg>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8174" y="37315875"/>
            <a:ext cx="17863713" cy="1923950"/>
          </a:xfrm>
          <a:prstGeom prst="rect">
            <a:avLst/>
          </a:prstGeom>
        </p:spPr>
      </p:pic>
      <p:sp>
        <p:nvSpPr>
          <p:cNvPr id="3" name="矩形 2"/>
          <p:cNvSpPr/>
          <p:nvPr userDrawn="1"/>
        </p:nvSpPr>
        <p:spPr bwMode="auto">
          <a:xfrm>
            <a:off x="0" y="1"/>
            <a:ext cx="28440063" cy="5694668"/>
          </a:xfrm>
          <a:prstGeom prst="rect">
            <a:avLst/>
          </a:prstGeom>
          <a:solidFill>
            <a:srgbClr val="008000"/>
          </a:solidFill>
          <a:ln w="19050" cap="flat" cmpd="sng" algn="ctr">
            <a:solidFill>
              <a:schemeClr val="tx1">
                <a:lumMod val="50000"/>
                <a:lumOff val="50000"/>
              </a:schemeClr>
            </a:solidFill>
            <a:prstDash val="solid"/>
            <a:round/>
            <a:headEnd type="none" w="med" len="med"/>
            <a:tailEnd type="none" w="med" len="med"/>
          </a:ln>
          <a:effectLst/>
        </p:spPr>
        <p:txBody>
          <a:bodyPr vert="horz" wrap="square" lIns="90286" tIns="45143" rIns="90286" bIns="45143" numCol="1" rtlCol="0" anchor="t" anchorCtr="0" compatLnSpc="1">
            <a:prstTxWarp prst="textNoShape">
              <a:avLst/>
            </a:prstTxWarp>
          </a:bodyPr>
          <a:lstStyle/>
          <a:p>
            <a:pPr marL="0" marR="0" indent="0" algn="l" defTabSz="1214811" rtl="0" eaLnBrk="1" fontAlgn="base" latinLnBrk="0" hangingPunct="1">
              <a:lnSpc>
                <a:spcPct val="100000"/>
              </a:lnSpc>
              <a:spcBef>
                <a:spcPct val="0"/>
              </a:spcBef>
              <a:spcAft>
                <a:spcPct val="0"/>
              </a:spcAft>
              <a:buClrTx/>
              <a:buSzTx/>
              <a:buFontTx/>
              <a:buNone/>
              <a:tabLst/>
            </a:pPr>
            <a:endParaRPr kumimoji="1" lang="zh-TW" altLang="en-US" sz="3258" b="0" i="0" u="none" strike="noStrike" cap="none" normalizeH="0" baseline="0" smtClean="0">
              <a:ln>
                <a:noFill/>
              </a:ln>
              <a:solidFill>
                <a:schemeClr val="tx1"/>
              </a:solidFill>
              <a:effectLst/>
              <a:latin typeface="Times New Roman" pitchFamily="18" charset="0"/>
              <a:ea typeface="新細明體" pitchFamily="18" charset="-12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1421692" y="1561969"/>
            <a:ext cx="9356191" cy="6649975"/>
          </a:xfrm>
          <a:prstGeom prst="rect">
            <a:avLst/>
          </a:prstGeom>
        </p:spPr>
        <p:txBody>
          <a:bodyPr anchor="b"/>
          <a:lstStyle>
            <a:lvl1pPr algn="l">
              <a:defRPr sz="1975"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1119589" y="1561970"/>
            <a:ext cx="15898786" cy="33490182"/>
          </a:xfrm>
          <a:prstGeom prst="rect">
            <a:avLst/>
          </a:prstGeom>
        </p:spPr>
        <p:txBody>
          <a:bodyPr/>
          <a:lstStyle>
            <a:lvl1pPr>
              <a:defRPr sz="3160"/>
            </a:lvl1pPr>
            <a:lvl2pPr>
              <a:defRPr sz="2765"/>
            </a:lvl2pPr>
            <a:lvl3pPr>
              <a:defRPr sz="2370"/>
            </a:lvl3pPr>
            <a:lvl4pPr>
              <a:defRPr sz="1975"/>
            </a:lvl4pPr>
            <a:lvl5pPr>
              <a:defRPr sz="1975"/>
            </a:lvl5pPr>
            <a:lvl6pPr>
              <a:defRPr sz="1975"/>
            </a:lvl6pPr>
            <a:lvl7pPr>
              <a:defRPr sz="1975"/>
            </a:lvl7pPr>
            <a:lvl8pPr>
              <a:defRPr sz="1975"/>
            </a:lvl8pPr>
            <a:lvl9pPr>
              <a:defRPr sz="1975"/>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1421692" y="8211944"/>
            <a:ext cx="9356191" cy="26840207"/>
          </a:xfrm>
          <a:prstGeom prst="rect">
            <a:avLst/>
          </a:prstGeom>
        </p:spPr>
        <p:txBody>
          <a:bodyPr/>
          <a:lstStyle>
            <a:lvl1pPr marL="0" indent="0">
              <a:buNone/>
              <a:defRPr sz="1382"/>
            </a:lvl1pPr>
            <a:lvl2pPr marL="451439" indent="0">
              <a:buNone/>
              <a:defRPr sz="1185"/>
            </a:lvl2pPr>
            <a:lvl3pPr marL="902879" indent="0">
              <a:buNone/>
              <a:defRPr sz="987"/>
            </a:lvl3pPr>
            <a:lvl4pPr marL="1354318" indent="0">
              <a:buNone/>
              <a:defRPr sz="889"/>
            </a:lvl4pPr>
            <a:lvl5pPr marL="1805757" indent="0">
              <a:buNone/>
              <a:defRPr sz="889"/>
            </a:lvl5pPr>
            <a:lvl6pPr marL="2257196" indent="0">
              <a:buNone/>
              <a:defRPr sz="889"/>
            </a:lvl6pPr>
            <a:lvl7pPr marL="2708636" indent="0">
              <a:buNone/>
              <a:defRPr sz="889"/>
            </a:lvl7pPr>
            <a:lvl8pPr marL="3160075" indent="0">
              <a:buNone/>
              <a:defRPr sz="889"/>
            </a:lvl8pPr>
            <a:lvl9pPr marL="3611514" indent="0">
              <a:buNone/>
              <a:defRPr sz="889"/>
            </a:lvl9pPr>
          </a:lstStyle>
          <a:p>
            <a:pPr lvl="0"/>
            <a:r>
              <a:rPr lang="zh-TW" altLang="en-US" smtClean="0"/>
              <a:t>按一下以編輯母片文字樣式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含標題的圖片">
    <p:spTree>
      <p:nvGrpSpPr>
        <p:cNvPr id="1" name=""/>
        <p:cNvGrpSpPr/>
        <p:nvPr/>
      </p:nvGrpSpPr>
      <p:grpSpPr>
        <a:xfrm>
          <a:off x="0" y="0"/>
          <a:ext cx="0" cy="0"/>
          <a:chOff x="0" y="0"/>
          <a:chExt cx="0" cy="0"/>
        </a:xfrm>
      </p:grpSpPr>
      <p:pic>
        <p:nvPicPr>
          <p:cNvPr id="5" name="圖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59133" y="36627073"/>
            <a:ext cx="18708674" cy="261275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50"/>
          <p:cNvSpPr>
            <a:spLocks noChangeArrowheads="1"/>
          </p:cNvSpPr>
          <p:nvPr userDrawn="1"/>
        </p:nvSpPr>
        <p:spPr bwMode="auto">
          <a:xfrm>
            <a:off x="0" y="0"/>
            <a:ext cx="28440063" cy="4795665"/>
          </a:xfrm>
          <a:prstGeom prst="rect">
            <a:avLst/>
          </a:prstGeom>
          <a:solidFill>
            <a:srgbClr val="FFFF66"/>
          </a:solidFill>
          <a:ln w="9525">
            <a:solidFill>
              <a:schemeClr val="bg1">
                <a:lumMod val="75000"/>
              </a:schemeClr>
            </a:solidFill>
            <a:miter lim="800000"/>
            <a:headEnd/>
            <a:tailEnd/>
          </a:ln>
        </p:spPr>
        <p:txBody>
          <a:bodyPr wrap="none" anchor="ctr"/>
          <a:lstStyle/>
          <a:p>
            <a:pPr>
              <a:defRPr/>
            </a:pPr>
            <a:endParaRPr lang="zh-TW" altLang="en-US" sz="3224">
              <a:ea typeface="新細明體" pitchFamily="18" charset="-120"/>
            </a:endParaRPr>
          </a:p>
        </p:txBody>
      </p:sp>
      <p:sp>
        <p:nvSpPr>
          <p:cNvPr id="1027" name="Rectangle 60"/>
          <p:cNvSpPr>
            <a:spLocks noChangeArrowheads="1"/>
          </p:cNvSpPr>
          <p:nvPr userDrawn="1"/>
        </p:nvSpPr>
        <p:spPr bwMode="auto">
          <a:xfrm>
            <a:off x="0" y="4702865"/>
            <a:ext cx="28440063" cy="248513"/>
          </a:xfrm>
          <a:prstGeom prst="rect">
            <a:avLst/>
          </a:prstGeom>
          <a:gradFill rotWithShape="1">
            <a:gsLst>
              <a:gs pos="0">
                <a:srgbClr val="FFFFFF"/>
              </a:gs>
              <a:gs pos="100000">
                <a:schemeClr val="tx1"/>
              </a:gs>
            </a:gsLst>
            <a:lin ang="5400000" scaled="1"/>
          </a:gradFill>
          <a:ln w="9525">
            <a:noFill/>
            <a:miter lim="800000"/>
            <a:headEnd/>
            <a:tailEnd/>
          </a:ln>
        </p:spPr>
        <p:txBody>
          <a:bodyPr wrap="none" anchor="ctr"/>
          <a:lstStyle/>
          <a:p>
            <a:pPr>
              <a:defRPr/>
            </a:pPr>
            <a:endParaRPr lang="zh-TW" altLang="en-US" sz="2469">
              <a:ea typeface="標楷體" pitchFamily="65" charset="-120"/>
            </a:endParaRPr>
          </a:p>
        </p:txBody>
      </p:sp>
      <p:pic>
        <p:nvPicPr>
          <p:cNvPr id="1029" name="圖片 8" descr="fju_logo.jpg"/>
          <p:cNvPicPr>
            <a:picLocks noChangeAspect="1"/>
          </p:cNvPicPr>
          <p:nvPr userDrawn="1"/>
        </p:nvPicPr>
        <p:blipFill>
          <a:blip r:embed="rId15"/>
          <a:srcRect/>
          <a:stretch>
            <a:fillRect/>
          </a:stretch>
        </p:blipFill>
        <p:spPr bwMode="auto">
          <a:xfrm>
            <a:off x="3122388" y="37245433"/>
            <a:ext cx="1354289" cy="1531970"/>
          </a:xfrm>
          <a:prstGeom prst="rect">
            <a:avLst/>
          </a:prstGeom>
          <a:noFill/>
          <a:ln w="9525">
            <a:noFill/>
            <a:miter lim="800000"/>
            <a:headEnd/>
            <a:tailEnd/>
          </a:ln>
        </p:spPr>
      </p:pic>
      <p:pic>
        <p:nvPicPr>
          <p:cNvPr id="1030" name="圖片 9" descr="003.gif"/>
          <p:cNvPicPr>
            <a:picLocks noChangeAspect="1"/>
          </p:cNvPicPr>
          <p:nvPr userDrawn="1"/>
        </p:nvPicPr>
        <p:blipFill>
          <a:blip r:embed="rId16"/>
          <a:srcRect/>
          <a:stretch>
            <a:fillRect/>
          </a:stretch>
        </p:blipFill>
        <p:spPr bwMode="auto">
          <a:xfrm>
            <a:off x="23775291" y="37099158"/>
            <a:ext cx="2181910" cy="1649934"/>
          </a:xfrm>
          <a:prstGeom prst="rect">
            <a:avLst/>
          </a:prstGeom>
          <a:noFill/>
          <a:ln w="9525">
            <a:noFill/>
            <a:miter lim="800000"/>
            <a:headEnd/>
            <a:tailEnd/>
          </a:ln>
        </p:spPr>
      </p:pic>
      <p:pic>
        <p:nvPicPr>
          <p:cNvPr id="3" name="圖片 2"/>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4476677" y="37245433"/>
            <a:ext cx="19298614" cy="163263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1" r:id="rId11"/>
    <p:sldLayoutId id="2147483659" r:id="rId12"/>
    <p:sldLayoutId id="2147483660" r:id="rId13"/>
  </p:sldLayoutIdLst>
  <p:timing>
    <p:tnLst>
      <p:par>
        <p:cTn id="1" dur="indefinite" restart="never" nodeType="tmRoot"/>
      </p:par>
    </p:tnLst>
  </p:timing>
  <p:txStyles>
    <p:titleStyle>
      <a:lvl1pPr algn="ctr" defTabSz="1214811" rtl="0" eaLnBrk="0" fontAlgn="base" hangingPunct="0">
        <a:spcBef>
          <a:spcPct val="0"/>
        </a:spcBef>
        <a:spcAft>
          <a:spcPct val="0"/>
        </a:spcAft>
        <a:defRPr kumimoji="1" sz="5826">
          <a:solidFill>
            <a:schemeClr val="tx2"/>
          </a:solidFill>
          <a:latin typeface="+mj-lt"/>
          <a:ea typeface="+mj-ea"/>
          <a:cs typeface="+mj-cs"/>
        </a:defRPr>
      </a:lvl1pPr>
      <a:lvl2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2pPr>
      <a:lvl3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3pPr>
      <a:lvl4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4pPr>
      <a:lvl5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5pPr>
      <a:lvl6pPr marL="451439"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6pPr>
      <a:lvl7pPr marL="902879"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7pPr>
      <a:lvl8pPr marL="1354318"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8pPr>
      <a:lvl9pPr marL="1805757"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9pPr>
    </p:titleStyle>
    <p:bodyStyle>
      <a:lvl1pPr marL="459277" indent="-459277" algn="l" defTabSz="1214811" rtl="0" eaLnBrk="0" fontAlgn="base" hangingPunct="0">
        <a:spcBef>
          <a:spcPct val="20000"/>
        </a:spcBef>
        <a:spcAft>
          <a:spcPct val="0"/>
        </a:spcAft>
        <a:buChar char="•"/>
        <a:defRPr kumimoji="1" sz="4345">
          <a:solidFill>
            <a:schemeClr val="tx1"/>
          </a:solidFill>
          <a:latin typeface="+mn-lt"/>
          <a:ea typeface="+mn-ea"/>
          <a:cs typeface="+mn-cs"/>
        </a:defRPr>
      </a:lvl1pPr>
      <a:lvl2pPr marL="987523" indent="-382469" algn="l" defTabSz="1214811" rtl="0" eaLnBrk="0" fontAlgn="base" hangingPunct="0">
        <a:spcBef>
          <a:spcPct val="20000"/>
        </a:spcBef>
        <a:spcAft>
          <a:spcPct val="0"/>
        </a:spcAft>
        <a:buChar char="–"/>
        <a:defRPr kumimoji="1" sz="3653">
          <a:solidFill>
            <a:schemeClr val="tx1"/>
          </a:solidFill>
          <a:latin typeface="+mn-lt"/>
          <a:ea typeface="+mn-ea"/>
        </a:defRPr>
      </a:lvl2pPr>
      <a:lvl3pPr marL="1517338" indent="-302528" algn="l" defTabSz="1214811" rtl="0" eaLnBrk="0" fontAlgn="base" hangingPunct="0">
        <a:spcBef>
          <a:spcPct val="20000"/>
        </a:spcBef>
        <a:spcAft>
          <a:spcPct val="0"/>
        </a:spcAft>
        <a:buChar char="•"/>
        <a:defRPr kumimoji="1" sz="3258">
          <a:solidFill>
            <a:schemeClr val="tx1"/>
          </a:solidFill>
          <a:latin typeface="+mn-lt"/>
          <a:ea typeface="+mn-ea"/>
        </a:defRPr>
      </a:lvl3pPr>
      <a:lvl4pPr marL="2120825" indent="-307230" algn="l" defTabSz="1214811" rtl="0" eaLnBrk="0" fontAlgn="base" hangingPunct="0">
        <a:spcBef>
          <a:spcPct val="20000"/>
        </a:spcBef>
        <a:spcAft>
          <a:spcPct val="0"/>
        </a:spcAft>
        <a:buChar char="–"/>
        <a:defRPr kumimoji="1" sz="2567">
          <a:solidFill>
            <a:schemeClr val="tx1"/>
          </a:solidFill>
          <a:latin typeface="+mn-lt"/>
          <a:ea typeface="+mn-ea"/>
        </a:defRPr>
      </a:lvl4pPr>
      <a:lvl5pPr marL="2725879" indent="-296258" algn="l" defTabSz="1214811" rtl="0" eaLnBrk="0" fontAlgn="base" hangingPunct="0">
        <a:spcBef>
          <a:spcPct val="20000"/>
        </a:spcBef>
        <a:spcAft>
          <a:spcPct val="0"/>
        </a:spcAft>
        <a:buChar char="»"/>
        <a:defRPr kumimoji="1" sz="2567">
          <a:solidFill>
            <a:schemeClr val="tx1"/>
          </a:solidFill>
          <a:latin typeface="+mn-lt"/>
          <a:ea typeface="+mn-ea"/>
        </a:defRPr>
      </a:lvl5pPr>
      <a:lvl6pPr marL="3177318" indent="-296258" algn="l" defTabSz="1214811" rtl="0" fontAlgn="base">
        <a:spcBef>
          <a:spcPct val="20000"/>
        </a:spcBef>
        <a:spcAft>
          <a:spcPct val="0"/>
        </a:spcAft>
        <a:buChar char="»"/>
        <a:defRPr kumimoji="1" sz="2567">
          <a:solidFill>
            <a:schemeClr val="tx1"/>
          </a:solidFill>
          <a:latin typeface="+mn-lt"/>
          <a:ea typeface="+mn-ea"/>
        </a:defRPr>
      </a:lvl6pPr>
      <a:lvl7pPr marL="3628757" indent="-296258" algn="l" defTabSz="1214811" rtl="0" fontAlgn="base">
        <a:spcBef>
          <a:spcPct val="20000"/>
        </a:spcBef>
        <a:spcAft>
          <a:spcPct val="0"/>
        </a:spcAft>
        <a:buChar char="»"/>
        <a:defRPr kumimoji="1" sz="2567">
          <a:solidFill>
            <a:schemeClr val="tx1"/>
          </a:solidFill>
          <a:latin typeface="+mn-lt"/>
          <a:ea typeface="+mn-ea"/>
        </a:defRPr>
      </a:lvl7pPr>
      <a:lvl8pPr marL="4080196" indent="-296258" algn="l" defTabSz="1214811" rtl="0" fontAlgn="base">
        <a:spcBef>
          <a:spcPct val="20000"/>
        </a:spcBef>
        <a:spcAft>
          <a:spcPct val="0"/>
        </a:spcAft>
        <a:buChar char="»"/>
        <a:defRPr kumimoji="1" sz="2567">
          <a:solidFill>
            <a:schemeClr val="tx1"/>
          </a:solidFill>
          <a:latin typeface="+mn-lt"/>
          <a:ea typeface="+mn-ea"/>
        </a:defRPr>
      </a:lvl8pPr>
      <a:lvl9pPr marL="4531636" indent="-296258" algn="l" defTabSz="1214811" rtl="0" fontAlgn="base">
        <a:spcBef>
          <a:spcPct val="20000"/>
        </a:spcBef>
        <a:spcAft>
          <a:spcPct val="0"/>
        </a:spcAft>
        <a:buChar char="»"/>
        <a:defRPr kumimoji="1" sz="2567">
          <a:solidFill>
            <a:schemeClr val="tx1"/>
          </a:solidFill>
          <a:latin typeface="+mn-lt"/>
          <a:ea typeface="+mn-ea"/>
        </a:defRPr>
      </a:lvl9pPr>
    </p:bodyStyle>
    <p:otherStyle>
      <a:defPPr>
        <a:defRPr lang="zh-TW"/>
      </a:defPPr>
      <a:lvl1pPr marL="0" algn="l" defTabSz="902879" rtl="0" eaLnBrk="1" latinLnBrk="0" hangingPunct="1">
        <a:defRPr sz="1777" kern="1200">
          <a:solidFill>
            <a:schemeClr val="tx1"/>
          </a:solidFill>
          <a:latin typeface="+mn-lt"/>
          <a:ea typeface="+mn-ea"/>
          <a:cs typeface="+mn-cs"/>
        </a:defRPr>
      </a:lvl1pPr>
      <a:lvl2pPr marL="451439" algn="l" defTabSz="902879" rtl="0" eaLnBrk="1" latinLnBrk="0" hangingPunct="1">
        <a:defRPr sz="1777" kern="1200">
          <a:solidFill>
            <a:schemeClr val="tx1"/>
          </a:solidFill>
          <a:latin typeface="+mn-lt"/>
          <a:ea typeface="+mn-ea"/>
          <a:cs typeface="+mn-cs"/>
        </a:defRPr>
      </a:lvl2pPr>
      <a:lvl3pPr marL="902879" algn="l" defTabSz="902879" rtl="0" eaLnBrk="1" latinLnBrk="0" hangingPunct="1">
        <a:defRPr sz="1777" kern="1200">
          <a:solidFill>
            <a:schemeClr val="tx1"/>
          </a:solidFill>
          <a:latin typeface="+mn-lt"/>
          <a:ea typeface="+mn-ea"/>
          <a:cs typeface="+mn-cs"/>
        </a:defRPr>
      </a:lvl3pPr>
      <a:lvl4pPr marL="1354318" algn="l" defTabSz="902879" rtl="0" eaLnBrk="1" latinLnBrk="0" hangingPunct="1">
        <a:defRPr sz="1777" kern="1200">
          <a:solidFill>
            <a:schemeClr val="tx1"/>
          </a:solidFill>
          <a:latin typeface="+mn-lt"/>
          <a:ea typeface="+mn-ea"/>
          <a:cs typeface="+mn-cs"/>
        </a:defRPr>
      </a:lvl4pPr>
      <a:lvl5pPr marL="1805757" algn="l" defTabSz="902879" rtl="0" eaLnBrk="1" latinLnBrk="0" hangingPunct="1">
        <a:defRPr sz="1777" kern="1200">
          <a:solidFill>
            <a:schemeClr val="tx1"/>
          </a:solidFill>
          <a:latin typeface="+mn-lt"/>
          <a:ea typeface="+mn-ea"/>
          <a:cs typeface="+mn-cs"/>
        </a:defRPr>
      </a:lvl5pPr>
      <a:lvl6pPr marL="2257196" algn="l" defTabSz="902879" rtl="0" eaLnBrk="1" latinLnBrk="0" hangingPunct="1">
        <a:defRPr sz="1777" kern="1200">
          <a:solidFill>
            <a:schemeClr val="tx1"/>
          </a:solidFill>
          <a:latin typeface="+mn-lt"/>
          <a:ea typeface="+mn-ea"/>
          <a:cs typeface="+mn-cs"/>
        </a:defRPr>
      </a:lvl6pPr>
      <a:lvl7pPr marL="2708636" algn="l" defTabSz="902879" rtl="0" eaLnBrk="1" latinLnBrk="0" hangingPunct="1">
        <a:defRPr sz="1777" kern="1200">
          <a:solidFill>
            <a:schemeClr val="tx1"/>
          </a:solidFill>
          <a:latin typeface="+mn-lt"/>
          <a:ea typeface="+mn-ea"/>
          <a:cs typeface="+mn-cs"/>
        </a:defRPr>
      </a:lvl7pPr>
      <a:lvl8pPr marL="3160075" algn="l" defTabSz="902879" rtl="0" eaLnBrk="1" latinLnBrk="0" hangingPunct="1">
        <a:defRPr sz="1777" kern="1200">
          <a:solidFill>
            <a:schemeClr val="tx1"/>
          </a:solidFill>
          <a:latin typeface="+mn-lt"/>
          <a:ea typeface="+mn-ea"/>
          <a:cs typeface="+mn-cs"/>
        </a:defRPr>
      </a:lvl8pPr>
      <a:lvl9pPr marL="3611514" algn="l" defTabSz="902879" rtl="0" eaLnBrk="1" latinLnBrk="0" hangingPunct="1">
        <a:defRPr sz="177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jpe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1.xml"/><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jpe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66"/>
          <p:cNvSpPr>
            <a:spLocks noChangeArrowheads="1"/>
          </p:cNvSpPr>
          <p:nvPr/>
        </p:nvSpPr>
        <p:spPr bwMode="auto">
          <a:xfrm>
            <a:off x="14332889" y="5749451"/>
            <a:ext cx="12931576" cy="7367080"/>
          </a:xfrm>
          <a:prstGeom prst="rect">
            <a:avLst/>
          </a:prstGeom>
          <a:noFill/>
          <a:ln w="9525">
            <a:noFill/>
            <a:miter lim="800000"/>
            <a:headEnd/>
            <a:tailEnd/>
          </a:ln>
        </p:spPr>
        <p:txBody>
          <a:bodyPr lIns="102990" tIns="51495" rIns="102990" bIns="51495" anchorCtr="1"/>
          <a:lstStyle/>
          <a:p>
            <a:pPr algn="ctr" defTabSz="1029846">
              <a:lnSpc>
                <a:spcPct val="80000"/>
              </a:lnSpc>
              <a:defRPr/>
            </a:pPr>
            <a:endParaRPr lang="en-US" altLang="zh-TW" sz="987" b="1" dirty="0">
              <a:latin typeface="+mj-lt"/>
              <a:ea typeface="標楷體" pitchFamily="65" charset="-120"/>
            </a:endParaRPr>
          </a:p>
        </p:txBody>
      </p:sp>
      <p:sp>
        <p:nvSpPr>
          <p:cNvPr id="95" name="Rectangle 66"/>
          <p:cNvSpPr>
            <a:spLocks noChangeArrowheads="1"/>
          </p:cNvSpPr>
          <p:nvPr/>
        </p:nvSpPr>
        <p:spPr bwMode="auto">
          <a:xfrm>
            <a:off x="813561" y="7124739"/>
            <a:ext cx="12649255" cy="4889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lstStyle>
            <a:lvl1pPr algn="ctr" defTabSz="1400175">
              <a:spcBef>
                <a:spcPct val="20000"/>
              </a:spcBef>
              <a:defRPr kumimoji="1" sz="4400">
                <a:solidFill>
                  <a:schemeClr val="tx1"/>
                </a:solidFill>
                <a:latin typeface="Times New Roman" panose="02020603050405020304" pitchFamily="18" charset="0"/>
                <a:ea typeface="新細明體" panose="02020500000000000000" pitchFamily="18" charset="-120"/>
              </a:defRPr>
            </a:lvl1pPr>
            <a:lvl2pPr marL="700088" algn="ctr" defTabSz="1400175">
              <a:spcBef>
                <a:spcPct val="20000"/>
              </a:spcBef>
              <a:defRPr kumimoji="1" sz="3700">
                <a:solidFill>
                  <a:schemeClr val="tx1"/>
                </a:solidFill>
                <a:latin typeface="Times New Roman" panose="02020603050405020304" pitchFamily="18" charset="0"/>
                <a:ea typeface="新細明體" panose="02020500000000000000" pitchFamily="18" charset="-120"/>
              </a:defRPr>
            </a:lvl2pPr>
            <a:lvl3pPr marL="1400175" algn="ctr" defTabSz="1400175">
              <a:spcBef>
                <a:spcPct val="20000"/>
              </a:spcBef>
              <a:defRPr kumimoji="1" sz="3300">
                <a:solidFill>
                  <a:schemeClr val="tx1"/>
                </a:solidFill>
                <a:latin typeface="Times New Roman" panose="02020603050405020304" pitchFamily="18" charset="0"/>
                <a:ea typeface="新細明體" panose="02020500000000000000" pitchFamily="18" charset="-120"/>
              </a:defRPr>
            </a:lvl3pPr>
            <a:lvl4pPr marL="2101850" algn="ctr" defTabSz="1400175">
              <a:spcBef>
                <a:spcPct val="20000"/>
              </a:spcBef>
              <a:defRPr kumimoji="1" sz="2600">
                <a:solidFill>
                  <a:schemeClr val="tx1"/>
                </a:solidFill>
                <a:latin typeface="Times New Roman" panose="02020603050405020304" pitchFamily="18" charset="0"/>
                <a:ea typeface="新細明體" panose="02020500000000000000" pitchFamily="18" charset="-120"/>
              </a:defRPr>
            </a:lvl4pPr>
            <a:lvl5pPr marL="2801938" algn="ctr" defTabSz="1400175">
              <a:spcBef>
                <a:spcPct val="20000"/>
              </a:spcBef>
              <a:defRPr kumimoji="1" sz="2600">
                <a:solidFill>
                  <a:schemeClr val="tx1"/>
                </a:solidFill>
                <a:latin typeface="Times New Roman" panose="02020603050405020304" pitchFamily="18" charset="0"/>
                <a:ea typeface="新細明體" panose="02020500000000000000" pitchFamily="18" charset="-120"/>
              </a:defRPr>
            </a:lvl5pPr>
            <a:lvl6pPr marL="32591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6pPr>
            <a:lvl7pPr marL="37163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7pPr>
            <a:lvl8pPr marL="41735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8pPr>
            <a:lvl9pPr marL="46307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9pPr>
          </a:lstStyle>
          <a:p>
            <a:pPr algn="just"/>
            <a:r>
              <a:rPr lang="zh-TW" altLang="en-US" sz="2800" dirty="0" smtClean="0">
                <a:solidFill>
                  <a:srgbClr val="000000"/>
                </a:solidFill>
                <a:latin typeface="Times New Roman"/>
                <a:ea typeface="標楷體" panose="03000509000000000000" pitchFamily="65" charset="-120"/>
              </a:rPr>
              <a:t>        近年來，許多研究證實</a:t>
            </a:r>
            <a:r>
              <a:rPr lang="zh-TW" altLang="en-US" sz="2800" b="1" dirty="0" smtClean="0">
                <a:solidFill>
                  <a:srgbClr val="212187"/>
                </a:solidFill>
                <a:latin typeface="Times New Roman"/>
                <a:ea typeface="標楷體" panose="03000509000000000000" pitchFamily="65" charset="-120"/>
              </a:rPr>
              <a:t>即時腦波訊號擷取系統</a:t>
            </a:r>
            <a:r>
              <a:rPr lang="zh-TW" altLang="en-US" sz="2800" dirty="0" smtClean="0">
                <a:solidFill>
                  <a:srgbClr val="000000"/>
                </a:solidFill>
                <a:latin typeface="Times New Roman"/>
                <a:ea typeface="標楷體" panose="03000509000000000000" pitchFamily="65" charset="-120"/>
              </a:rPr>
              <a:t>可廣泛應用於</a:t>
            </a:r>
            <a:r>
              <a:rPr lang="zh-TW" altLang="en-US" sz="2800" b="1" dirty="0" smtClean="0">
                <a:solidFill>
                  <a:srgbClr val="212187"/>
                </a:solidFill>
                <a:latin typeface="Times New Roman"/>
                <a:ea typeface="標楷體" panose="03000509000000000000" pitchFamily="65" charset="-120"/>
              </a:rPr>
              <a:t>醫療復健器材</a:t>
            </a:r>
            <a:r>
              <a:rPr lang="zh-TW" altLang="en-US" sz="2800" dirty="0" smtClean="0">
                <a:solidFill>
                  <a:srgbClr val="000000"/>
                </a:solidFill>
                <a:latin typeface="Times New Roman"/>
                <a:ea typeface="標楷體" panose="03000509000000000000" pitchFamily="65" charset="-120"/>
              </a:rPr>
              <a:t>與</a:t>
            </a:r>
            <a:r>
              <a:rPr lang="zh-TW" altLang="en-US" sz="2800" b="1" dirty="0" smtClean="0">
                <a:solidFill>
                  <a:srgbClr val="212187"/>
                </a:solidFill>
                <a:latin typeface="Times New Roman"/>
                <a:ea typeface="標楷體" panose="03000509000000000000" pitchFamily="65" charset="-120"/>
              </a:rPr>
              <a:t>醫療照護系統</a:t>
            </a:r>
            <a:r>
              <a:rPr lang="zh-TW" altLang="en-US" sz="2800" dirty="0" smtClean="0">
                <a:solidFill>
                  <a:srgbClr val="000000"/>
                </a:solidFill>
                <a:latin typeface="Times New Roman"/>
                <a:ea typeface="標楷體" panose="03000509000000000000" pitchFamily="65" charset="-120"/>
              </a:rPr>
              <a:t>。對於肌萎縮性脊髓側索硬化症 </a:t>
            </a:r>
            <a:r>
              <a:rPr lang="en-US" altLang="zh-TW" sz="2800" dirty="0" smtClean="0">
                <a:solidFill>
                  <a:srgbClr val="000000"/>
                </a:solidFill>
                <a:latin typeface="Times New Roman"/>
                <a:ea typeface="標楷體" panose="03000509000000000000" pitchFamily="65" charset="-120"/>
              </a:rPr>
              <a:t>(Amyotrophic Lateral Sclerosis)</a:t>
            </a:r>
            <a:r>
              <a:rPr lang="zh-TW" altLang="en-US" sz="2800" dirty="0" smtClean="0">
                <a:solidFill>
                  <a:srgbClr val="000000"/>
                </a:solidFill>
                <a:latin typeface="Times New Roman"/>
                <a:ea typeface="標楷體" panose="03000509000000000000" pitchFamily="65" charset="-120"/>
              </a:rPr>
              <a:t>、腦中風</a:t>
            </a:r>
            <a:r>
              <a:rPr lang="en-US" altLang="zh-TW" sz="2800" dirty="0" smtClean="0">
                <a:solidFill>
                  <a:srgbClr val="000000"/>
                </a:solidFill>
                <a:latin typeface="Times New Roman"/>
                <a:ea typeface="標楷體" panose="03000509000000000000" pitchFamily="65" charset="-120"/>
              </a:rPr>
              <a:t>(Cerebral Vascular Accident)</a:t>
            </a:r>
            <a:r>
              <a:rPr lang="zh-TW" altLang="en-US" sz="2800" dirty="0" smtClean="0">
                <a:solidFill>
                  <a:srgbClr val="000000"/>
                </a:solidFill>
                <a:latin typeface="Times New Roman"/>
                <a:ea typeface="標楷體" panose="03000509000000000000" pitchFamily="65" charset="-120"/>
              </a:rPr>
              <a:t>等</a:t>
            </a:r>
            <a:r>
              <a:rPr lang="zh-TW" altLang="en-US" sz="2800" b="1" dirty="0" smtClean="0">
                <a:solidFill>
                  <a:srgbClr val="E20000"/>
                </a:solidFill>
                <a:latin typeface="Times New Roman"/>
                <a:ea typeface="標楷體" panose="03000509000000000000" pitchFamily="65" charset="-120"/>
              </a:rPr>
              <a:t>喪失語言與行動能力之病人</a:t>
            </a:r>
            <a:r>
              <a:rPr lang="zh-TW" altLang="en-US" sz="2800" dirty="0" smtClean="0">
                <a:solidFill>
                  <a:srgbClr val="000000"/>
                </a:solidFill>
                <a:latin typeface="Times New Roman"/>
                <a:ea typeface="標楷體" panose="03000509000000000000" pitchFamily="65" charset="-120"/>
              </a:rPr>
              <a:t>是一大福音，若將腦波應用於腦中風的醫療復健上，得以控制復健器材，</a:t>
            </a:r>
            <a:r>
              <a:rPr lang="zh-TW" altLang="en-US" sz="2800" b="1" dirty="0" smtClean="0">
                <a:solidFill>
                  <a:srgbClr val="E20000"/>
                </a:solidFill>
                <a:latin typeface="Times New Roman"/>
                <a:ea typeface="標楷體" panose="03000509000000000000" pitchFamily="65" charset="-120"/>
              </a:rPr>
              <a:t>加強與重建病患神經與肌肉的連結</a:t>
            </a:r>
            <a:r>
              <a:rPr lang="zh-TW" altLang="en-US" sz="2800" dirty="0" smtClean="0">
                <a:solidFill>
                  <a:srgbClr val="000000"/>
                </a:solidFill>
                <a:latin typeface="Times New Roman"/>
                <a:ea typeface="標楷體" panose="03000509000000000000" pitchFamily="65" charset="-120"/>
              </a:rPr>
              <a:t>。除此之外，即時腦波系統亦可應用於探討人類在不同行為活動下之大腦電訊號反應狀態。</a:t>
            </a:r>
            <a:endParaRPr lang="en-US" altLang="zh-TW" sz="2800" dirty="0" smtClean="0">
              <a:solidFill>
                <a:srgbClr val="000000"/>
              </a:solidFill>
              <a:latin typeface="Times New Roman"/>
              <a:ea typeface="標楷體" panose="03000509000000000000" pitchFamily="65" charset="-120"/>
            </a:endParaRPr>
          </a:p>
          <a:p>
            <a:pPr algn="just"/>
            <a:r>
              <a:rPr lang="zh-TW" altLang="en-US" sz="2800" dirty="0" smtClean="0">
                <a:solidFill>
                  <a:srgbClr val="000000"/>
                </a:solidFill>
                <a:latin typeface="Times New Roman"/>
                <a:ea typeface="標楷體" panose="03000509000000000000" pitchFamily="65" charset="-120"/>
              </a:rPr>
              <a:t>        腦電波</a:t>
            </a:r>
            <a:r>
              <a:rPr lang="zh-TW" altLang="en-US" sz="2800" dirty="0">
                <a:solidFill>
                  <a:srgbClr val="000000"/>
                </a:solidFill>
                <a:latin typeface="Times New Roman"/>
                <a:ea typeface="標楷體" panose="03000509000000000000" pitchFamily="65" charset="-120"/>
              </a:rPr>
              <a:t>震盪活</a:t>
            </a:r>
            <a:r>
              <a:rPr lang="zh-TW" altLang="en-US" sz="2800" dirty="0" smtClean="0">
                <a:solidFill>
                  <a:srgbClr val="000000"/>
                </a:solidFill>
                <a:latin typeface="Times New Roman"/>
                <a:ea typeface="標楷體" panose="03000509000000000000" pitchFamily="65" charset="-120"/>
              </a:rPr>
              <a:t>動影像之即</a:t>
            </a:r>
            <a:r>
              <a:rPr lang="zh-TW" altLang="en-US" sz="2800" dirty="0">
                <a:solidFill>
                  <a:srgbClr val="000000"/>
                </a:solidFill>
                <a:latin typeface="Times New Roman"/>
                <a:ea typeface="標楷體" panose="03000509000000000000" pitchFamily="65" charset="-120"/>
              </a:rPr>
              <a:t>時擷取與處理將會是未來的</a:t>
            </a:r>
            <a:r>
              <a:rPr lang="zh-TW" altLang="en-US" sz="2800" dirty="0" smtClean="0">
                <a:solidFill>
                  <a:srgbClr val="000000"/>
                </a:solidFill>
                <a:latin typeface="Times New Roman"/>
                <a:ea typeface="標楷體" panose="03000509000000000000" pitchFamily="65" charset="-120"/>
              </a:rPr>
              <a:t>一項趨</a:t>
            </a:r>
            <a:r>
              <a:rPr lang="zh-TW" altLang="en-US" sz="2800" dirty="0">
                <a:solidFill>
                  <a:srgbClr val="000000"/>
                </a:solidFill>
                <a:latin typeface="Times New Roman"/>
                <a:ea typeface="標楷體" panose="03000509000000000000" pitchFamily="65" charset="-120"/>
              </a:rPr>
              <a:t>勢，相較於傳</a:t>
            </a:r>
            <a:r>
              <a:rPr lang="zh-TW" altLang="en-US" sz="2800" dirty="0" smtClean="0">
                <a:solidFill>
                  <a:srgbClr val="000000"/>
                </a:solidFill>
                <a:latin typeface="Times New Roman"/>
                <a:ea typeface="標楷體" panose="03000509000000000000" pitchFamily="65" charset="-120"/>
              </a:rPr>
              <a:t>統</a:t>
            </a:r>
            <a:r>
              <a:rPr lang="zh-TW" altLang="en-US" sz="2800" dirty="0">
                <a:solidFill>
                  <a:srgbClr val="000000"/>
                </a:solidFill>
                <a:ea typeface="標楷體" panose="03000509000000000000" pitchFamily="65" charset="-120"/>
              </a:rPr>
              <a:t>運算</a:t>
            </a:r>
            <a:r>
              <a:rPr lang="zh-TW" altLang="en-US" sz="2800" dirty="0" smtClean="0">
                <a:solidFill>
                  <a:srgbClr val="000000"/>
                </a:solidFill>
                <a:latin typeface="Times New Roman"/>
                <a:ea typeface="標楷體" panose="03000509000000000000" pitchFamily="65" charset="-120"/>
              </a:rPr>
              <a:t>系統需</a:t>
            </a:r>
            <a:r>
              <a:rPr lang="zh-TW" altLang="en-US" sz="2800" dirty="0">
                <a:solidFill>
                  <a:srgbClr val="000000"/>
                </a:solidFill>
                <a:latin typeface="Times New Roman"/>
                <a:ea typeface="標楷體" panose="03000509000000000000" pitchFamily="65" charset="-120"/>
              </a:rPr>
              <a:t>要長時間記錄腦電訊號</a:t>
            </a:r>
            <a:r>
              <a:rPr lang="zh-TW" altLang="en-US" sz="2800" dirty="0" smtClean="0">
                <a:solidFill>
                  <a:srgbClr val="000000"/>
                </a:solidFill>
                <a:latin typeface="Times New Roman"/>
                <a:ea typeface="標楷體" panose="03000509000000000000" pitchFamily="65" charset="-120"/>
              </a:rPr>
              <a:t>，而</a:t>
            </a:r>
            <a:r>
              <a:rPr lang="zh-TW" altLang="en-US" sz="2800" b="1" dirty="0" smtClean="0">
                <a:solidFill>
                  <a:srgbClr val="E20000"/>
                </a:solidFill>
                <a:latin typeface="Times New Roman"/>
                <a:ea typeface="標楷體" panose="03000509000000000000" pitchFamily="65" charset="-120"/>
              </a:rPr>
              <a:t>只能夠應用於離線分析系統</a:t>
            </a:r>
            <a:r>
              <a:rPr lang="zh-TW" altLang="en-US" sz="2800" dirty="0" smtClean="0">
                <a:solidFill>
                  <a:srgbClr val="000000"/>
                </a:solidFill>
                <a:latin typeface="Times New Roman"/>
                <a:ea typeface="標楷體" panose="03000509000000000000" pitchFamily="65" charset="-120"/>
              </a:rPr>
              <a:t>上。即</a:t>
            </a:r>
            <a:r>
              <a:rPr lang="zh-TW" altLang="en-US" sz="2800" dirty="0">
                <a:solidFill>
                  <a:srgbClr val="000000"/>
                </a:solidFill>
                <a:latin typeface="Times New Roman"/>
                <a:ea typeface="標楷體" panose="03000509000000000000" pitchFamily="65" charset="-120"/>
              </a:rPr>
              <a:t>時腦</a:t>
            </a:r>
            <a:r>
              <a:rPr lang="zh-TW" altLang="en-US" sz="2800" dirty="0" smtClean="0">
                <a:solidFill>
                  <a:srgbClr val="000000"/>
                </a:solidFill>
                <a:latin typeface="Times New Roman"/>
                <a:ea typeface="標楷體" panose="03000509000000000000" pitchFamily="65" charset="-120"/>
              </a:rPr>
              <a:t>波</a:t>
            </a:r>
            <a:r>
              <a:rPr lang="zh-TW" altLang="en-US" sz="2800" dirty="0">
                <a:solidFill>
                  <a:srgbClr val="000000"/>
                </a:solidFill>
                <a:ea typeface="標楷體" panose="03000509000000000000" pitchFamily="65" charset="-120"/>
              </a:rPr>
              <a:t>運算</a:t>
            </a:r>
            <a:r>
              <a:rPr lang="zh-TW" altLang="en-US" sz="2800" dirty="0" smtClean="0">
                <a:solidFill>
                  <a:srgbClr val="000000"/>
                </a:solidFill>
                <a:latin typeface="Times New Roman"/>
                <a:ea typeface="標楷體" panose="03000509000000000000" pitchFamily="65" charset="-120"/>
              </a:rPr>
              <a:t>系統具</a:t>
            </a:r>
            <a:r>
              <a:rPr lang="zh-TW" altLang="en-US" sz="2800" dirty="0">
                <a:solidFill>
                  <a:srgbClr val="000000"/>
                </a:solidFill>
                <a:latin typeface="Times New Roman"/>
                <a:ea typeface="標楷體" panose="03000509000000000000" pitchFamily="65" charset="-120"/>
              </a:rPr>
              <a:t>有</a:t>
            </a:r>
            <a:r>
              <a:rPr lang="zh-TW" altLang="en-US" sz="2800" b="1" dirty="0">
                <a:solidFill>
                  <a:srgbClr val="212187"/>
                </a:solidFill>
                <a:latin typeface="Times New Roman"/>
                <a:ea typeface="標楷體" panose="03000509000000000000" pitchFamily="65" charset="-120"/>
              </a:rPr>
              <a:t>便利</a:t>
            </a:r>
            <a:r>
              <a:rPr lang="zh-TW" altLang="en-US" sz="2800" b="1" dirty="0" smtClean="0">
                <a:solidFill>
                  <a:srgbClr val="212187"/>
                </a:solidFill>
                <a:latin typeface="Times New Roman"/>
                <a:ea typeface="標楷體" panose="03000509000000000000" pitchFamily="65" charset="-120"/>
              </a:rPr>
              <a:t>性</a:t>
            </a:r>
            <a:r>
              <a:rPr lang="zh-TW" altLang="en-US" sz="2800" dirty="0" smtClean="0">
                <a:solidFill>
                  <a:srgbClr val="000000"/>
                </a:solidFill>
                <a:latin typeface="Times New Roman"/>
                <a:ea typeface="標楷體" panose="03000509000000000000" pitchFamily="65" charset="-120"/>
              </a:rPr>
              <a:t>且達</a:t>
            </a:r>
            <a:r>
              <a:rPr lang="zh-TW" altLang="en-US" sz="2800" dirty="0">
                <a:solidFill>
                  <a:srgbClr val="000000"/>
                </a:solidFill>
                <a:latin typeface="Times New Roman"/>
                <a:ea typeface="標楷體" panose="03000509000000000000" pitchFamily="65" charset="-120"/>
              </a:rPr>
              <a:t>到</a:t>
            </a:r>
            <a:r>
              <a:rPr lang="zh-TW" altLang="en-US" sz="2800" b="1" dirty="0">
                <a:solidFill>
                  <a:srgbClr val="212187"/>
                </a:solidFill>
                <a:latin typeface="Times New Roman"/>
                <a:ea typeface="標楷體" panose="03000509000000000000" pitchFamily="65" charset="-120"/>
              </a:rPr>
              <a:t>即時回饋</a:t>
            </a:r>
            <a:r>
              <a:rPr lang="zh-TW" altLang="en-US" sz="2800" dirty="0">
                <a:solidFill>
                  <a:srgbClr val="000000"/>
                </a:solidFill>
                <a:latin typeface="Times New Roman"/>
                <a:ea typeface="標楷體" panose="03000509000000000000" pitchFamily="65" charset="-120"/>
              </a:rPr>
              <a:t>的功能</a:t>
            </a:r>
            <a:r>
              <a:rPr lang="zh-TW" altLang="en-US" sz="2800" dirty="0" smtClean="0">
                <a:solidFill>
                  <a:srgbClr val="000000"/>
                </a:solidFill>
                <a:latin typeface="Times New Roman"/>
                <a:ea typeface="標楷體" panose="03000509000000000000" pitchFamily="65" charset="-120"/>
              </a:rPr>
              <a:t>。</a:t>
            </a:r>
            <a:endParaRPr lang="en-US" altLang="zh-TW" sz="2800" dirty="0" smtClean="0">
              <a:solidFill>
                <a:srgbClr val="000000"/>
              </a:solidFill>
              <a:latin typeface="Times New Roman"/>
              <a:ea typeface="標楷體" panose="03000509000000000000" pitchFamily="65" charset="-120"/>
            </a:endParaRPr>
          </a:p>
          <a:p>
            <a:pPr algn="just"/>
            <a:r>
              <a:rPr lang="zh-TW" altLang="en-US" sz="2800" dirty="0" smtClean="0">
                <a:solidFill>
                  <a:srgbClr val="000000"/>
                </a:solidFill>
                <a:latin typeface="Times New Roman"/>
                <a:ea typeface="標楷體" panose="03000509000000000000" pitchFamily="65" charset="-120"/>
              </a:rPr>
              <a:t>        本</a:t>
            </a:r>
            <a:r>
              <a:rPr lang="zh-TW" altLang="en-US" sz="2800" dirty="0">
                <a:solidFill>
                  <a:srgbClr val="000000"/>
                </a:solidFill>
                <a:latin typeface="Times New Roman"/>
                <a:ea typeface="標楷體" panose="03000509000000000000" pitchFamily="65" charset="-120"/>
              </a:rPr>
              <a:t>研</a:t>
            </a:r>
            <a:r>
              <a:rPr lang="zh-TW" altLang="en-US" sz="2800" dirty="0" smtClean="0">
                <a:solidFill>
                  <a:srgbClr val="000000"/>
                </a:solidFill>
                <a:latin typeface="Times New Roman"/>
                <a:ea typeface="標楷體" panose="03000509000000000000" pitchFamily="65" charset="-120"/>
              </a:rPr>
              <a:t>究之系統架構為記錄腦電波之訊號反應，利用</a:t>
            </a:r>
            <a:r>
              <a:rPr lang="zh-TW" altLang="en-US" sz="2800" b="1" dirty="0" smtClean="0">
                <a:solidFill>
                  <a:srgbClr val="212187"/>
                </a:solidFill>
                <a:latin typeface="Times New Roman"/>
                <a:ea typeface="標楷體" panose="03000509000000000000" pitchFamily="65" charset="-120"/>
              </a:rPr>
              <a:t>無</a:t>
            </a:r>
            <a:r>
              <a:rPr lang="zh-TW" altLang="en-US" sz="2800" b="1" dirty="0">
                <a:solidFill>
                  <a:srgbClr val="212187"/>
                </a:solidFill>
                <a:latin typeface="Times New Roman"/>
                <a:ea typeface="標楷體" panose="03000509000000000000" pitchFamily="65" charset="-120"/>
              </a:rPr>
              <a:t>線傳</a:t>
            </a:r>
            <a:r>
              <a:rPr lang="zh-TW" altLang="en-US" sz="2800" b="1" dirty="0" smtClean="0">
                <a:solidFill>
                  <a:srgbClr val="212187"/>
                </a:solidFill>
                <a:latin typeface="Times New Roman"/>
                <a:ea typeface="標楷體" panose="03000509000000000000" pitchFamily="65" charset="-120"/>
              </a:rPr>
              <a:t>輸</a:t>
            </a:r>
            <a:r>
              <a:rPr lang="zh-TW" altLang="en-US" sz="2800" dirty="0" smtClean="0">
                <a:solidFill>
                  <a:srgbClr val="000000"/>
                </a:solidFill>
                <a:latin typeface="Times New Roman"/>
                <a:ea typeface="標楷體" panose="03000509000000000000" pitchFamily="65" charset="-120"/>
              </a:rPr>
              <a:t>腦</a:t>
            </a:r>
            <a:r>
              <a:rPr lang="zh-TW" altLang="en-US" sz="2800" dirty="0">
                <a:solidFill>
                  <a:srgbClr val="000000"/>
                </a:solidFill>
                <a:latin typeface="Times New Roman"/>
                <a:ea typeface="標楷體" panose="03000509000000000000" pitchFamily="65" charset="-120"/>
              </a:rPr>
              <a:t>波訊號轉</a:t>
            </a:r>
            <a:r>
              <a:rPr lang="zh-TW" altLang="en-US" sz="2800" dirty="0" smtClean="0">
                <a:solidFill>
                  <a:srgbClr val="000000"/>
                </a:solidFill>
                <a:latin typeface="Times New Roman"/>
                <a:ea typeface="標楷體" panose="03000509000000000000" pitchFamily="65" charset="-120"/>
              </a:rPr>
              <a:t>換為</a:t>
            </a:r>
            <a:r>
              <a:rPr lang="zh-TW" altLang="en-US" sz="2800" b="1" dirty="0" smtClean="0">
                <a:solidFill>
                  <a:srgbClr val="212187"/>
                </a:solidFill>
                <a:latin typeface="Times New Roman"/>
                <a:ea typeface="標楷體" panose="03000509000000000000" pitchFamily="65" charset="-120"/>
              </a:rPr>
              <a:t>即時 </a:t>
            </a:r>
            <a:r>
              <a:rPr lang="en-US" altLang="zh-TW" sz="2800" b="1" dirty="0" smtClean="0">
                <a:solidFill>
                  <a:srgbClr val="212187"/>
                </a:solidFill>
                <a:latin typeface="Times New Roman"/>
                <a:ea typeface="標楷體" panose="03000509000000000000" pitchFamily="65" charset="-120"/>
              </a:rPr>
              <a:t>2D</a:t>
            </a:r>
            <a:r>
              <a:rPr lang="zh-TW" altLang="en-US" sz="2800" b="1" dirty="0" smtClean="0">
                <a:solidFill>
                  <a:srgbClr val="212187"/>
                </a:solidFill>
                <a:latin typeface="Times New Roman"/>
                <a:ea typeface="標楷體" panose="03000509000000000000" pitchFamily="65" charset="-120"/>
              </a:rPr>
              <a:t> 腦電分布影像圖</a:t>
            </a:r>
            <a:r>
              <a:rPr lang="zh-TW" altLang="en-US" sz="2800" dirty="0" smtClean="0">
                <a:solidFill>
                  <a:srgbClr val="000000"/>
                </a:solidFill>
                <a:latin typeface="Times New Roman"/>
                <a:ea typeface="標楷體" panose="03000509000000000000" pitchFamily="65" charset="-120"/>
              </a:rPr>
              <a:t>，</a:t>
            </a:r>
            <a:r>
              <a:rPr lang="zh-TW" altLang="en-US" sz="2800" b="1" dirty="0" smtClean="0">
                <a:solidFill>
                  <a:srgbClr val="212187"/>
                </a:solidFill>
                <a:latin typeface="Times New Roman"/>
                <a:ea typeface="標楷體" panose="03000509000000000000" pitchFamily="65" charset="-120"/>
              </a:rPr>
              <a:t>同步觀察</a:t>
            </a:r>
            <a:r>
              <a:rPr lang="zh-TW" altLang="en-US" sz="2800" dirty="0" smtClean="0">
                <a:solidFill>
                  <a:srgbClr val="000000"/>
                </a:solidFill>
                <a:latin typeface="Times New Roman"/>
                <a:ea typeface="標楷體" panose="03000509000000000000" pitchFamily="65" charset="-120"/>
              </a:rPr>
              <a:t>受</a:t>
            </a:r>
            <a:r>
              <a:rPr lang="zh-TW" altLang="en-US" sz="2800" dirty="0">
                <a:solidFill>
                  <a:srgbClr val="000000"/>
                </a:solidFill>
                <a:latin typeface="Times New Roman"/>
                <a:ea typeface="標楷體" panose="03000509000000000000" pitchFamily="65" charset="-120"/>
              </a:rPr>
              <a:t>試</a:t>
            </a:r>
            <a:r>
              <a:rPr lang="zh-TW" altLang="en-US" sz="2800" dirty="0" smtClean="0">
                <a:solidFill>
                  <a:srgbClr val="000000"/>
                </a:solidFill>
                <a:latin typeface="Times New Roman"/>
                <a:ea typeface="標楷體" panose="03000509000000000000" pitchFamily="65" charset="-120"/>
              </a:rPr>
              <a:t>者之視</a:t>
            </a:r>
            <a:r>
              <a:rPr lang="zh-TW" altLang="en-US" sz="2800" dirty="0">
                <a:solidFill>
                  <a:srgbClr val="000000"/>
                </a:solidFill>
                <a:latin typeface="Times New Roman"/>
                <a:ea typeface="標楷體" panose="03000509000000000000" pitchFamily="65" charset="-120"/>
              </a:rPr>
              <a:t>覺、聽覺、記憶、運動</a:t>
            </a:r>
            <a:r>
              <a:rPr lang="zh-TW" altLang="en-US" sz="2800" dirty="0" smtClean="0">
                <a:solidFill>
                  <a:srgbClr val="000000"/>
                </a:solidFill>
                <a:latin typeface="Times New Roman"/>
                <a:ea typeface="標楷體" panose="03000509000000000000" pitchFamily="65" charset="-120"/>
              </a:rPr>
              <a:t>等</a:t>
            </a:r>
            <a:r>
              <a:rPr lang="zh-TW" altLang="en-US" sz="2800" dirty="0">
                <a:solidFill>
                  <a:srgbClr val="000000"/>
                </a:solidFill>
                <a:latin typeface="Times New Roman"/>
                <a:ea typeface="標楷體" panose="03000509000000000000" pitchFamily="65" charset="-120"/>
              </a:rPr>
              <a:t>大</a:t>
            </a:r>
            <a:r>
              <a:rPr lang="zh-TW" altLang="en-US" sz="2800" dirty="0" smtClean="0">
                <a:solidFill>
                  <a:srgbClr val="000000"/>
                </a:solidFill>
                <a:latin typeface="Times New Roman"/>
                <a:ea typeface="標楷體" panose="03000509000000000000" pitchFamily="65" charset="-120"/>
              </a:rPr>
              <a:t>腦區塊的</a:t>
            </a:r>
            <a:r>
              <a:rPr lang="zh-TW" altLang="en-US" sz="2800" dirty="0">
                <a:solidFill>
                  <a:srgbClr val="000000"/>
                </a:solidFill>
                <a:latin typeface="Times New Roman"/>
                <a:ea typeface="標楷體" panose="03000509000000000000" pitchFamily="65" charset="-120"/>
              </a:rPr>
              <a:t>震盪活動，根</a:t>
            </a:r>
            <a:r>
              <a:rPr lang="zh-TW" altLang="en-US" sz="2800" dirty="0" smtClean="0">
                <a:solidFill>
                  <a:srgbClr val="000000"/>
                </a:solidFill>
                <a:latin typeface="Times New Roman"/>
                <a:ea typeface="標楷體" panose="03000509000000000000" pitchFamily="65" charset="-120"/>
              </a:rPr>
              <a:t>據</a:t>
            </a:r>
            <a:r>
              <a:rPr lang="zh-TW" altLang="en-US" sz="2800" dirty="0">
                <a:solidFill>
                  <a:srgbClr val="000000"/>
                </a:solidFill>
                <a:latin typeface="Times New Roman"/>
                <a:ea typeface="標楷體" panose="03000509000000000000" pitchFamily="65" charset="-120"/>
              </a:rPr>
              <a:t>其</a:t>
            </a:r>
            <a:r>
              <a:rPr lang="zh-TW" altLang="en-US" sz="2800" dirty="0" smtClean="0">
                <a:solidFill>
                  <a:srgbClr val="000000"/>
                </a:solidFill>
                <a:latin typeface="Times New Roman"/>
                <a:ea typeface="標楷體" panose="03000509000000000000" pitchFamily="65" charset="-120"/>
              </a:rPr>
              <a:t>活</a:t>
            </a:r>
            <a:r>
              <a:rPr lang="zh-TW" altLang="en-US" sz="2800" dirty="0">
                <a:solidFill>
                  <a:srgbClr val="000000"/>
                </a:solidFill>
                <a:latin typeface="Times New Roman"/>
                <a:ea typeface="標楷體" panose="03000509000000000000" pitchFamily="65" charset="-120"/>
              </a:rPr>
              <a:t>動參數</a:t>
            </a:r>
            <a:r>
              <a:rPr lang="zh-TW" altLang="en-US" sz="2800" dirty="0" smtClean="0">
                <a:solidFill>
                  <a:srgbClr val="000000"/>
                </a:solidFill>
                <a:latin typeface="Times New Roman"/>
                <a:ea typeface="標楷體" panose="03000509000000000000" pitchFamily="65" charset="-120"/>
              </a:rPr>
              <a:t>，協助醫</a:t>
            </a:r>
            <a:r>
              <a:rPr lang="zh-TW" altLang="en-US" sz="2800" dirty="0">
                <a:solidFill>
                  <a:srgbClr val="000000"/>
                </a:solidFill>
                <a:latin typeface="Times New Roman"/>
                <a:ea typeface="標楷體" panose="03000509000000000000" pitchFamily="65" charset="-120"/>
              </a:rPr>
              <a:t>療復健與照</a:t>
            </a:r>
            <a:r>
              <a:rPr lang="zh-TW" altLang="en-US" sz="2800" dirty="0" smtClean="0">
                <a:solidFill>
                  <a:srgbClr val="000000"/>
                </a:solidFill>
                <a:latin typeface="Times New Roman"/>
                <a:ea typeface="標楷體" panose="03000509000000000000" pitchFamily="65" charset="-120"/>
              </a:rPr>
              <a:t>護控</a:t>
            </a:r>
            <a:r>
              <a:rPr lang="zh-TW" altLang="en-US" sz="2800" dirty="0">
                <a:solidFill>
                  <a:srgbClr val="000000"/>
                </a:solidFill>
                <a:latin typeface="Times New Roman"/>
                <a:ea typeface="標楷體" panose="03000509000000000000" pitchFamily="65" charset="-120"/>
              </a:rPr>
              <a:t>制系統進行回饋。</a:t>
            </a:r>
            <a:endParaRPr lang="en-US" altLang="zh-TW" sz="2800" dirty="0">
              <a:solidFill>
                <a:srgbClr val="000000"/>
              </a:solidFill>
              <a:latin typeface="Times New Roman"/>
              <a:ea typeface="標楷體" panose="03000509000000000000" pitchFamily="65" charset="-120"/>
            </a:endParaRPr>
          </a:p>
        </p:txBody>
      </p:sp>
      <p:sp>
        <p:nvSpPr>
          <p:cNvPr id="96" name="Text Box 151"/>
          <p:cNvSpPr txBox="1">
            <a:spLocks noChangeArrowheads="1"/>
          </p:cNvSpPr>
          <p:nvPr/>
        </p:nvSpPr>
        <p:spPr bwMode="auto">
          <a:xfrm>
            <a:off x="6663" y="20820510"/>
            <a:ext cx="50165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769" tIns="61384" rIns="122769" bIns="61384">
            <a:spAutoFit/>
          </a:bodyPr>
          <a:lstStyle>
            <a:lvl1pPr defTabSz="1400175">
              <a:defRPr kumimoji="1" sz="2400">
                <a:solidFill>
                  <a:schemeClr val="tx1"/>
                </a:solidFill>
                <a:latin typeface="Times New Roman" panose="02020603050405020304" pitchFamily="18" charset="0"/>
                <a:ea typeface="新細明體" panose="02020500000000000000" pitchFamily="18" charset="-120"/>
              </a:defRPr>
            </a:lvl1pPr>
            <a:lvl2pPr marL="612775" defTabSz="1400175">
              <a:defRPr kumimoji="1" sz="2400">
                <a:solidFill>
                  <a:schemeClr val="tx1"/>
                </a:solidFill>
                <a:latin typeface="Times New Roman" panose="02020603050405020304" pitchFamily="18" charset="0"/>
                <a:ea typeface="新細明體" panose="02020500000000000000" pitchFamily="18" charset="-120"/>
              </a:defRPr>
            </a:lvl2pPr>
            <a:lvl3pPr marL="1230313" defTabSz="1400175">
              <a:defRPr kumimoji="1" sz="2400">
                <a:solidFill>
                  <a:schemeClr val="tx1"/>
                </a:solidFill>
                <a:latin typeface="Times New Roman" panose="02020603050405020304" pitchFamily="18" charset="0"/>
                <a:ea typeface="新細明體" panose="02020500000000000000" pitchFamily="18" charset="-120"/>
              </a:defRPr>
            </a:lvl3pPr>
            <a:lvl4pPr marL="1843088" defTabSz="1400175">
              <a:defRPr kumimoji="1" sz="2400">
                <a:solidFill>
                  <a:schemeClr val="tx1"/>
                </a:solidFill>
                <a:latin typeface="Times New Roman" panose="02020603050405020304" pitchFamily="18" charset="0"/>
                <a:ea typeface="新細明體" panose="02020500000000000000" pitchFamily="18" charset="-120"/>
              </a:defRPr>
            </a:lvl4pPr>
            <a:lvl5pPr marL="2454275" defTabSz="1400175">
              <a:defRPr kumimoji="1" sz="2400">
                <a:solidFill>
                  <a:schemeClr val="tx1"/>
                </a:solidFill>
                <a:latin typeface="Times New Roman" panose="02020603050405020304" pitchFamily="18" charset="0"/>
                <a:ea typeface="新細明體" panose="02020500000000000000" pitchFamily="18" charset="-120"/>
              </a:defRPr>
            </a:lvl5pPr>
            <a:lvl6pPr marL="29114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33686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8258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42830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spcBef>
                <a:spcPct val="50000"/>
              </a:spcBef>
            </a:pPr>
            <a:r>
              <a:rPr lang="en-US" altLang="zh-TW" sz="1100" dirty="0">
                <a:solidFill>
                  <a:srgbClr val="000000"/>
                </a:solidFill>
                <a:latin typeface="Arial" panose="020B0604020202020204" pitchFamily="34" charset="0"/>
              </a:rPr>
              <a:t>P3</a:t>
            </a:r>
          </a:p>
        </p:txBody>
      </p:sp>
      <p:sp>
        <p:nvSpPr>
          <p:cNvPr id="97" name="Text Box 182"/>
          <p:cNvSpPr txBox="1">
            <a:spLocks noChangeArrowheads="1"/>
          </p:cNvSpPr>
          <p:nvPr/>
        </p:nvSpPr>
        <p:spPr bwMode="auto">
          <a:xfrm>
            <a:off x="28071038" y="24533894"/>
            <a:ext cx="50165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769" tIns="61384" rIns="122769" bIns="61384">
            <a:spAutoFit/>
          </a:bodyPr>
          <a:lstStyle>
            <a:lvl1pPr defTabSz="1400175">
              <a:defRPr kumimoji="1" sz="2400">
                <a:solidFill>
                  <a:schemeClr val="tx1"/>
                </a:solidFill>
                <a:latin typeface="Times New Roman" panose="02020603050405020304" pitchFamily="18" charset="0"/>
                <a:ea typeface="新細明體" panose="02020500000000000000" pitchFamily="18" charset="-120"/>
              </a:defRPr>
            </a:lvl1pPr>
            <a:lvl2pPr marL="612775" defTabSz="1400175">
              <a:defRPr kumimoji="1" sz="2400">
                <a:solidFill>
                  <a:schemeClr val="tx1"/>
                </a:solidFill>
                <a:latin typeface="Times New Roman" panose="02020603050405020304" pitchFamily="18" charset="0"/>
                <a:ea typeface="新細明體" panose="02020500000000000000" pitchFamily="18" charset="-120"/>
              </a:defRPr>
            </a:lvl2pPr>
            <a:lvl3pPr marL="1230313" defTabSz="1400175">
              <a:defRPr kumimoji="1" sz="2400">
                <a:solidFill>
                  <a:schemeClr val="tx1"/>
                </a:solidFill>
                <a:latin typeface="Times New Roman" panose="02020603050405020304" pitchFamily="18" charset="0"/>
                <a:ea typeface="新細明體" panose="02020500000000000000" pitchFamily="18" charset="-120"/>
              </a:defRPr>
            </a:lvl3pPr>
            <a:lvl4pPr marL="1843088" defTabSz="1400175">
              <a:defRPr kumimoji="1" sz="2400">
                <a:solidFill>
                  <a:schemeClr val="tx1"/>
                </a:solidFill>
                <a:latin typeface="Times New Roman" panose="02020603050405020304" pitchFamily="18" charset="0"/>
                <a:ea typeface="新細明體" panose="02020500000000000000" pitchFamily="18" charset="-120"/>
              </a:defRPr>
            </a:lvl4pPr>
            <a:lvl5pPr marL="2454275" defTabSz="1400175">
              <a:defRPr kumimoji="1" sz="2400">
                <a:solidFill>
                  <a:schemeClr val="tx1"/>
                </a:solidFill>
                <a:latin typeface="Times New Roman" panose="02020603050405020304" pitchFamily="18" charset="0"/>
                <a:ea typeface="新細明體" panose="02020500000000000000" pitchFamily="18" charset="-120"/>
              </a:defRPr>
            </a:lvl5pPr>
            <a:lvl6pPr marL="29114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33686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8258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42830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spcBef>
                <a:spcPct val="50000"/>
              </a:spcBef>
            </a:pPr>
            <a:r>
              <a:rPr lang="en-US" altLang="zh-TW" sz="1100" dirty="0" smtClean="0">
                <a:solidFill>
                  <a:srgbClr val="000000"/>
                </a:solidFill>
                <a:latin typeface="Arial" panose="020B0604020202020204" pitchFamily="34" charset="0"/>
              </a:rPr>
              <a:t>P6</a:t>
            </a:r>
            <a:endParaRPr lang="en-US" altLang="zh-TW" sz="1100" dirty="0">
              <a:solidFill>
                <a:srgbClr val="000000"/>
              </a:solidFill>
              <a:latin typeface="Arial" panose="020B0604020202020204" pitchFamily="34" charset="0"/>
            </a:endParaRPr>
          </a:p>
        </p:txBody>
      </p:sp>
      <p:sp>
        <p:nvSpPr>
          <p:cNvPr id="98" name="Text Box 201"/>
          <p:cNvSpPr txBox="1">
            <a:spLocks noChangeArrowheads="1"/>
          </p:cNvSpPr>
          <p:nvPr/>
        </p:nvSpPr>
        <p:spPr bwMode="auto">
          <a:xfrm>
            <a:off x="28071038" y="34796730"/>
            <a:ext cx="503238"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769" tIns="61384" rIns="122769" bIns="61384">
            <a:spAutoFit/>
          </a:bodyPr>
          <a:lstStyle>
            <a:lvl1pPr defTabSz="1400175">
              <a:defRPr kumimoji="1" sz="2400">
                <a:solidFill>
                  <a:schemeClr val="tx1"/>
                </a:solidFill>
                <a:latin typeface="Times New Roman" panose="02020603050405020304" pitchFamily="18" charset="0"/>
                <a:ea typeface="新細明體" panose="02020500000000000000" pitchFamily="18" charset="-120"/>
              </a:defRPr>
            </a:lvl1pPr>
            <a:lvl2pPr marL="612775" defTabSz="1400175">
              <a:defRPr kumimoji="1" sz="2400">
                <a:solidFill>
                  <a:schemeClr val="tx1"/>
                </a:solidFill>
                <a:latin typeface="Times New Roman" panose="02020603050405020304" pitchFamily="18" charset="0"/>
                <a:ea typeface="新細明體" panose="02020500000000000000" pitchFamily="18" charset="-120"/>
              </a:defRPr>
            </a:lvl2pPr>
            <a:lvl3pPr marL="1230313" defTabSz="1400175">
              <a:defRPr kumimoji="1" sz="2400">
                <a:solidFill>
                  <a:schemeClr val="tx1"/>
                </a:solidFill>
                <a:latin typeface="Times New Roman" panose="02020603050405020304" pitchFamily="18" charset="0"/>
                <a:ea typeface="新細明體" panose="02020500000000000000" pitchFamily="18" charset="-120"/>
              </a:defRPr>
            </a:lvl3pPr>
            <a:lvl4pPr marL="1843088" defTabSz="1400175">
              <a:defRPr kumimoji="1" sz="2400">
                <a:solidFill>
                  <a:schemeClr val="tx1"/>
                </a:solidFill>
                <a:latin typeface="Times New Roman" panose="02020603050405020304" pitchFamily="18" charset="0"/>
                <a:ea typeface="新細明體" panose="02020500000000000000" pitchFamily="18" charset="-120"/>
              </a:defRPr>
            </a:lvl4pPr>
            <a:lvl5pPr marL="2454275" defTabSz="1400175">
              <a:defRPr kumimoji="1" sz="2400">
                <a:solidFill>
                  <a:schemeClr val="tx1"/>
                </a:solidFill>
                <a:latin typeface="Times New Roman" panose="02020603050405020304" pitchFamily="18" charset="0"/>
                <a:ea typeface="新細明體" panose="02020500000000000000" pitchFamily="18" charset="-120"/>
              </a:defRPr>
            </a:lvl5pPr>
            <a:lvl6pPr marL="29114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33686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8258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42830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spcBef>
                <a:spcPct val="50000"/>
              </a:spcBef>
            </a:pPr>
            <a:r>
              <a:rPr lang="en-US" altLang="zh-TW" sz="1100" dirty="0" smtClean="0">
                <a:solidFill>
                  <a:srgbClr val="000000"/>
                </a:solidFill>
                <a:latin typeface="Arial" panose="020B0604020202020204" pitchFamily="34" charset="0"/>
              </a:rPr>
              <a:t>P7</a:t>
            </a:r>
            <a:endParaRPr lang="en-US" altLang="zh-TW" sz="1100" dirty="0">
              <a:solidFill>
                <a:srgbClr val="000000"/>
              </a:solidFill>
              <a:latin typeface="Arial" panose="020B0604020202020204" pitchFamily="34" charset="0"/>
            </a:endParaRPr>
          </a:p>
        </p:txBody>
      </p:sp>
      <p:sp>
        <p:nvSpPr>
          <p:cNvPr id="99" name="Rectangle 202"/>
          <p:cNvSpPr>
            <a:spLocks noChangeArrowheads="1"/>
          </p:cNvSpPr>
          <p:nvPr/>
        </p:nvSpPr>
        <p:spPr bwMode="auto">
          <a:xfrm>
            <a:off x="14215293" y="34674493"/>
            <a:ext cx="14258925" cy="53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230313">
              <a:defRPr kumimoji="1" sz="5900">
                <a:solidFill>
                  <a:schemeClr val="tx2"/>
                </a:solidFill>
                <a:latin typeface="Times New Roman" panose="02020603050405020304" pitchFamily="18" charset="0"/>
                <a:ea typeface="新細明體" panose="02020500000000000000" pitchFamily="18" charset="-120"/>
              </a:defRPr>
            </a:lvl1pPr>
            <a:lvl2pPr algn="ctr" defTabSz="1230313">
              <a:defRPr kumimoji="1" sz="5900">
                <a:solidFill>
                  <a:schemeClr val="tx2"/>
                </a:solidFill>
                <a:latin typeface="Times New Roman" panose="02020603050405020304" pitchFamily="18" charset="0"/>
                <a:ea typeface="新細明體" panose="02020500000000000000" pitchFamily="18" charset="-120"/>
              </a:defRPr>
            </a:lvl2pPr>
            <a:lvl3pPr algn="ctr" defTabSz="1230313">
              <a:defRPr kumimoji="1" sz="5900">
                <a:solidFill>
                  <a:schemeClr val="tx2"/>
                </a:solidFill>
                <a:latin typeface="Times New Roman" panose="02020603050405020304" pitchFamily="18" charset="0"/>
                <a:ea typeface="新細明體" panose="02020500000000000000" pitchFamily="18" charset="-120"/>
              </a:defRPr>
            </a:lvl3pPr>
            <a:lvl4pPr algn="ctr" defTabSz="1230313">
              <a:defRPr kumimoji="1" sz="5900">
                <a:solidFill>
                  <a:schemeClr val="tx2"/>
                </a:solidFill>
                <a:latin typeface="Times New Roman" panose="02020603050405020304" pitchFamily="18" charset="0"/>
                <a:ea typeface="新細明體" panose="02020500000000000000" pitchFamily="18" charset="-120"/>
              </a:defRPr>
            </a:lvl4pPr>
            <a:lvl5pPr algn="ctr" defTabSz="1230313">
              <a:defRPr kumimoji="1" sz="5900">
                <a:solidFill>
                  <a:schemeClr val="tx2"/>
                </a:solidFill>
                <a:latin typeface="Times New Roman" panose="02020603050405020304" pitchFamily="18" charset="0"/>
                <a:ea typeface="新細明體" panose="02020500000000000000" pitchFamily="18" charset="-120"/>
              </a:defRPr>
            </a:lvl5pPr>
            <a:lvl6pPr marL="457200" algn="ctr" defTabSz="1230313"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230313"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230313"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230313"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230313" eaLnBrk="1" fontAlgn="auto" latinLnBrk="0" hangingPunct="1">
              <a:lnSpc>
                <a:spcPct val="100000"/>
              </a:lnSpc>
              <a:spcBef>
                <a:spcPts val="0"/>
              </a:spcBef>
              <a:spcAft>
                <a:spcPts val="0"/>
              </a:spcAft>
              <a:buClrTx/>
              <a:buSzTx/>
              <a:buFontTx/>
              <a:buNone/>
              <a:tabLst/>
              <a:defRPr/>
            </a:pPr>
            <a:r>
              <a:rPr kumimoji="1" lang="en-US" altLang="zh-TW" sz="4400" b="1" i="0" u="none" strike="noStrike" kern="0" cap="none" spc="0" normalizeH="0" baseline="0" noProof="0" dirty="0" smtClean="0">
                <a:ln>
                  <a:noFill/>
                </a:ln>
                <a:solidFill>
                  <a:srgbClr val="000000"/>
                </a:solidFill>
                <a:effectLst/>
                <a:uLnTx/>
                <a:uFillTx/>
                <a:latin typeface="Times New Roman" panose="02020603050405020304" pitchFamily="18" charset="0"/>
                <a:ea typeface="新細明體" panose="02020500000000000000" pitchFamily="18" charset="-120"/>
              </a:rPr>
              <a:t>Conclusion</a:t>
            </a:r>
            <a:endParaRPr kumimoji="1" lang="en-US" altLang="zh-TW" sz="4400" b="1" i="0" u="none" strike="noStrike" kern="0" cap="none" spc="0" normalizeH="0" baseline="0" noProof="0" dirty="0">
              <a:ln>
                <a:noFill/>
              </a:ln>
              <a:solidFill>
                <a:srgbClr val="000000"/>
              </a:solidFill>
              <a:effectLst/>
              <a:uLnTx/>
              <a:uFillTx/>
              <a:latin typeface="Times New Roman" panose="02020603050405020304" pitchFamily="18" charset="0"/>
              <a:ea typeface="新細明體" panose="02020500000000000000" pitchFamily="18" charset="-120"/>
            </a:endParaRPr>
          </a:p>
        </p:txBody>
      </p:sp>
      <p:sp>
        <p:nvSpPr>
          <p:cNvPr id="100" name="Rectangle 102"/>
          <p:cNvSpPr>
            <a:spLocks noChangeArrowheads="1"/>
          </p:cNvSpPr>
          <p:nvPr/>
        </p:nvSpPr>
        <p:spPr bwMode="auto">
          <a:xfrm>
            <a:off x="154806" y="20372042"/>
            <a:ext cx="13308010"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4400" b="1" i="0" u="none" strike="noStrike" kern="0" cap="none" spc="0" normalizeH="0" baseline="0" noProof="0" dirty="0" smtClean="0">
                <a:ln>
                  <a:noFill/>
                </a:ln>
                <a:solidFill>
                  <a:srgbClr val="000000"/>
                </a:solidFill>
                <a:effectLst/>
                <a:uLnTx/>
                <a:uFillTx/>
                <a:latin typeface="Times New Roman" panose="02020603050405020304" pitchFamily="18" charset="0"/>
                <a:ea typeface="新細明體" panose="02020500000000000000" pitchFamily="18" charset="-120"/>
              </a:rPr>
              <a:t>Development Environment</a:t>
            </a:r>
            <a:endParaRPr kumimoji="1" lang="en-US" altLang="zh-TW" sz="4400" b="1" i="0" u="none" strike="noStrike" kern="0" cap="none" spc="0" normalizeH="0" baseline="0" noProof="0" dirty="0">
              <a:ln>
                <a:noFill/>
              </a:ln>
              <a:solidFill>
                <a:srgbClr val="000000"/>
              </a:solidFill>
              <a:effectLst/>
              <a:uLnTx/>
              <a:uFillTx/>
              <a:latin typeface="Times New Roman" panose="02020603050405020304" pitchFamily="18" charset="0"/>
              <a:ea typeface="新細明體" panose="02020500000000000000" pitchFamily="18" charset="-120"/>
            </a:endParaRPr>
          </a:p>
        </p:txBody>
      </p:sp>
      <p:sp>
        <p:nvSpPr>
          <p:cNvPr id="101" name="Rectangle 106"/>
          <p:cNvSpPr>
            <a:spLocks noChangeArrowheads="1"/>
          </p:cNvSpPr>
          <p:nvPr/>
        </p:nvSpPr>
        <p:spPr bwMode="auto">
          <a:xfrm>
            <a:off x="14598788" y="6354449"/>
            <a:ext cx="13472250" cy="837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4400" b="1" i="0" u="none" strike="noStrike" kern="0" cap="none" spc="0" normalizeH="0" baseline="0" noProof="0" dirty="0" smtClean="0">
                <a:ln>
                  <a:noFill/>
                </a:ln>
                <a:solidFill>
                  <a:srgbClr val="000000"/>
                </a:solidFill>
                <a:effectLst/>
                <a:uLnTx/>
                <a:uFillTx/>
                <a:latin typeface="Times New Roman" panose="02020603050405020304" pitchFamily="18" charset="0"/>
                <a:ea typeface="新細明體" panose="02020500000000000000" pitchFamily="18" charset="-120"/>
              </a:rPr>
              <a:t>Operation</a:t>
            </a:r>
            <a:endParaRPr kumimoji="1" lang="en-US" altLang="zh-TW" sz="4400" b="1" i="0" u="none" strike="noStrike" kern="0" cap="none" spc="0" normalizeH="0" baseline="0" noProof="0" dirty="0">
              <a:ln>
                <a:noFill/>
              </a:ln>
              <a:solidFill>
                <a:srgbClr val="000000"/>
              </a:solidFill>
              <a:effectLst/>
              <a:uLnTx/>
              <a:uFillTx/>
              <a:latin typeface="Times New Roman" panose="02020603050405020304" pitchFamily="18" charset="0"/>
              <a:ea typeface="新細明體" panose="02020500000000000000" pitchFamily="18" charset="-120"/>
            </a:endParaRPr>
          </a:p>
        </p:txBody>
      </p:sp>
      <p:sp>
        <p:nvSpPr>
          <p:cNvPr id="102" name="Text Box 151"/>
          <p:cNvSpPr txBox="1">
            <a:spLocks noChangeArrowheads="1"/>
          </p:cNvSpPr>
          <p:nvPr/>
        </p:nvSpPr>
        <p:spPr bwMode="auto">
          <a:xfrm>
            <a:off x="-22337" y="13131526"/>
            <a:ext cx="50165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769" tIns="61384" rIns="122769" bIns="61384">
            <a:spAutoFit/>
          </a:bodyPr>
          <a:lstStyle>
            <a:lvl1pPr defTabSz="1400175">
              <a:defRPr kumimoji="1" sz="2400">
                <a:solidFill>
                  <a:schemeClr val="tx1"/>
                </a:solidFill>
                <a:latin typeface="Times New Roman" panose="02020603050405020304" pitchFamily="18" charset="0"/>
                <a:ea typeface="新細明體" panose="02020500000000000000" pitchFamily="18" charset="-120"/>
              </a:defRPr>
            </a:lvl1pPr>
            <a:lvl2pPr marL="612775" defTabSz="1400175">
              <a:defRPr kumimoji="1" sz="2400">
                <a:solidFill>
                  <a:schemeClr val="tx1"/>
                </a:solidFill>
                <a:latin typeface="Times New Roman" panose="02020603050405020304" pitchFamily="18" charset="0"/>
                <a:ea typeface="新細明體" panose="02020500000000000000" pitchFamily="18" charset="-120"/>
              </a:defRPr>
            </a:lvl2pPr>
            <a:lvl3pPr marL="1230313" defTabSz="1400175">
              <a:defRPr kumimoji="1" sz="2400">
                <a:solidFill>
                  <a:schemeClr val="tx1"/>
                </a:solidFill>
                <a:latin typeface="Times New Roman" panose="02020603050405020304" pitchFamily="18" charset="0"/>
                <a:ea typeface="新細明體" panose="02020500000000000000" pitchFamily="18" charset="-120"/>
              </a:defRPr>
            </a:lvl3pPr>
            <a:lvl4pPr marL="1843088" defTabSz="1400175">
              <a:defRPr kumimoji="1" sz="2400">
                <a:solidFill>
                  <a:schemeClr val="tx1"/>
                </a:solidFill>
                <a:latin typeface="Times New Roman" panose="02020603050405020304" pitchFamily="18" charset="0"/>
                <a:ea typeface="新細明體" panose="02020500000000000000" pitchFamily="18" charset="-120"/>
              </a:defRPr>
            </a:lvl4pPr>
            <a:lvl5pPr marL="2454275" defTabSz="1400175">
              <a:defRPr kumimoji="1" sz="2400">
                <a:solidFill>
                  <a:schemeClr val="tx1"/>
                </a:solidFill>
                <a:latin typeface="Times New Roman" panose="02020603050405020304" pitchFamily="18" charset="0"/>
                <a:ea typeface="新細明體" panose="02020500000000000000" pitchFamily="18" charset="-120"/>
              </a:defRPr>
            </a:lvl5pPr>
            <a:lvl6pPr marL="29114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33686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8258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42830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spcBef>
                <a:spcPct val="50000"/>
              </a:spcBef>
            </a:pPr>
            <a:r>
              <a:rPr lang="en-US" altLang="zh-TW" sz="1100" dirty="0">
                <a:solidFill>
                  <a:srgbClr val="000000"/>
                </a:solidFill>
                <a:latin typeface="Arial" panose="020B0604020202020204" pitchFamily="34" charset="0"/>
              </a:rPr>
              <a:t>P</a:t>
            </a:r>
            <a:r>
              <a:rPr lang="en-US" altLang="zh-TW" sz="1100" dirty="0" smtClean="0">
                <a:solidFill>
                  <a:srgbClr val="000000"/>
                </a:solidFill>
                <a:latin typeface="Arial" panose="020B0604020202020204" pitchFamily="34" charset="0"/>
              </a:rPr>
              <a:t>2</a:t>
            </a:r>
            <a:endParaRPr lang="en-US" altLang="zh-TW" sz="1100" dirty="0">
              <a:solidFill>
                <a:srgbClr val="000000"/>
              </a:solidFill>
              <a:latin typeface="Arial" panose="020B0604020202020204" pitchFamily="34" charset="0"/>
            </a:endParaRPr>
          </a:p>
        </p:txBody>
      </p:sp>
      <p:sp>
        <p:nvSpPr>
          <p:cNvPr id="103" name="Rectangle 102"/>
          <p:cNvSpPr>
            <a:spLocks noChangeArrowheads="1"/>
          </p:cNvSpPr>
          <p:nvPr/>
        </p:nvSpPr>
        <p:spPr bwMode="auto">
          <a:xfrm>
            <a:off x="154806" y="12683058"/>
            <a:ext cx="13308010"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4400" b="1" i="0" u="none" strike="noStrike" kern="0" cap="none" spc="0" normalizeH="0" baseline="0" noProof="0" dirty="0" smtClean="0">
                <a:ln>
                  <a:noFill/>
                </a:ln>
                <a:solidFill>
                  <a:srgbClr val="000000"/>
                </a:solidFill>
                <a:effectLst/>
                <a:uLnTx/>
                <a:uFillTx/>
                <a:latin typeface="Times New Roman" panose="02020603050405020304" pitchFamily="18" charset="0"/>
                <a:ea typeface="新細明體" panose="02020500000000000000" pitchFamily="18" charset="-120"/>
              </a:rPr>
              <a:t>System Configuration</a:t>
            </a:r>
            <a:endParaRPr kumimoji="1" lang="en-US" altLang="zh-TW" sz="4400" b="1" i="0" u="none" strike="noStrike" kern="0" cap="none" spc="0" normalizeH="0" baseline="0" noProof="0" dirty="0">
              <a:ln>
                <a:noFill/>
              </a:ln>
              <a:solidFill>
                <a:srgbClr val="000000"/>
              </a:solidFill>
              <a:effectLst/>
              <a:uLnTx/>
              <a:uFillTx/>
              <a:latin typeface="Times New Roman" panose="02020603050405020304" pitchFamily="18" charset="0"/>
              <a:ea typeface="新細明體" panose="02020500000000000000" pitchFamily="18" charset="-120"/>
            </a:endParaRPr>
          </a:p>
        </p:txBody>
      </p:sp>
      <p:sp>
        <p:nvSpPr>
          <p:cNvPr id="104" name="Rectangle 102"/>
          <p:cNvSpPr>
            <a:spLocks noChangeArrowheads="1"/>
          </p:cNvSpPr>
          <p:nvPr/>
        </p:nvSpPr>
        <p:spPr bwMode="auto">
          <a:xfrm>
            <a:off x="311463" y="6178877"/>
            <a:ext cx="13308010"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4400" b="1" i="0" u="none" strike="noStrike" kern="0" cap="none" spc="0" normalizeH="0" baseline="0" noProof="0" dirty="0">
                <a:ln>
                  <a:noFill/>
                </a:ln>
                <a:solidFill>
                  <a:srgbClr val="000000"/>
                </a:solidFill>
                <a:effectLst/>
                <a:uLnTx/>
                <a:uFillTx/>
                <a:latin typeface="Times New Roman" panose="02020603050405020304" pitchFamily="18" charset="0"/>
                <a:ea typeface="新細明體" panose="02020500000000000000" pitchFamily="18" charset="-120"/>
              </a:rPr>
              <a:t>Introduction</a:t>
            </a:r>
          </a:p>
        </p:txBody>
      </p:sp>
      <p:sp>
        <p:nvSpPr>
          <p:cNvPr id="105" name="Rectangle 102"/>
          <p:cNvSpPr>
            <a:spLocks noChangeArrowheads="1"/>
          </p:cNvSpPr>
          <p:nvPr/>
        </p:nvSpPr>
        <p:spPr bwMode="auto">
          <a:xfrm>
            <a:off x="-291282" y="19808886"/>
            <a:ext cx="13754099" cy="432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1 </a:t>
            </a:r>
            <a:r>
              <a:rPr kumimoji="1" lang="en-US" altLang="zh-TW" sz="2400" b="0" i="0" u="none" strike="noStrike" kern="0" cap="none" spc="0" normalizeH="0" baseline="0" noProof="0" dirty="0">
                <a:ln>
                  <a:noFill/>
                </a:ln>
                <a:solidFill>
                  <a:srgbClr val="000000"/>
                </a:solidFill>
                <a:effectLst/>
                <a:uLnTx/>
                <a:uFillTx/>
                <a:latin typeface="Times New Roman" panose="02020603050405020304" pitchFamily="18" charset="0"/>
                <a:ea typeface="新細明體" panose="02020500000000000000" pitchFamily="18" charset="-120"/>
              </a:rPr>
              <a:t>System Configuration</a:t>
            </a:r>
          </a:p>
        </p:txBody>
      </p:sp>
      <p:grpSp>
        <p:nvGrpSpPr>
          <p:cNvPr id="106" name="Group 105"/>
          <p:cNvGrpSpPr/>
          <p:nvPr/>
        </p:nvGrpSpPr>
        <p:grpSpPr>
          <a:xfrm>
            <a:off x="813561" y="21545474"/>
            <a:ext cx="12649256" cy="8609094"/>
            <a:chOff x="1142943" y="21198886"/>
            <a:chExt cx="12649256" cy="8609094"/>
          </a:xfrm>
        </p:grpSpPr>
        <p:pic>
          <p:nvPicPr>
            <p:cNvPr id="107" name="圖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2943" y="21198886"/>
              <a:ext cx="5992815" cy="3363283"/>
            </a:xfrm>
            <a:prstGeom prst="rect">
              <a:avLst/>
            </a:prstGeom>
          </p:spPr>
        </p:pic>
        <p:pic>
          <p:nvPicPr>
            <p:cNvPr id="108" name="圖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94514" y="21198886"/>
              <a:ext cx="5997685" cy="3363283"/>
            </a:xfrm>
            <a:prstGeom prst="rect">
              <a:avLst/>
            </a:prstGeom>
          </p:spPr>
        </p:pic>
        <p:sp>
          <p:nvSpPr>
            <p:cNvPr id="109" name="Rectangle 102"/>
            <p:cNvSpPr>
              <a:spLocks noChangeArrowheads="1"/>
            </p:cNvSpPr>
            <p:nvPr/>
          </p:nvSpPr>
          <p:spPr bwMode="auto">
            <a:xfrm>
              <a:off x="1142945" y="24776648"/>
              <a:ext cx="5992813" cy="444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2 </a:t>
              </a:r>
              <a:r>
                <a:rPr kumimoji="1" lang="en-US" altLang="zh-TW" sz="2400" b="0" i="0" u="none" strike="noStrike" kern="0" cap="none" spc="0" normalizeH="0" baseline="0" noProof="0" dirty="0" err="1" smtClean="0">
                  <a:ln>
                    <a:noFill/>
                  </a:ln>
                  <a:solidFill>
                    <a:srgbClr val="000000"/>
                  </a:solidFill>
                  <a:effectLst/>
                  <a:uLnTx/>
                  <a:uFillTx/>
                  <a:latin typeface="Times New Roman"/>
                  <a:ea typeface="標楷體" panose="03000509000000000000" pitchFamily="65" charset="-120"/>
                </a:rPr>
                <a:t>Neuroscan</a:t>
              </a:r>
              <a:r>
                <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rPr>
                <a:t> A</a:t>
              </a: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mplifier</a:t>
              </a:r>
              <a:endPar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endParaRPr>
            </a:p>
          </p:txBody>
        </p:sp>
        <p:sp>
          <p:nvSpPr>
            <p:cNvPr id="110" name="Rectangle 102"/>
            <p:cNvSpPr>
              <a:spLocks noChangeArrowheads="1"/>
            </p:cNvSpPr>
            <p:nvPr/>
          </p:nvSpPr>
          <p:spPr bwMode="auto">
            <a:xfrm>
              <a:off x="7799385" y="24776647"/>
              <a:ext cx="5992813" cy="444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3 EEG Headset</a:t>
              </a:r>
              <a:endPar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endParaRPr>
            </a:p>
          </p:txBody>
        </p:sp>
        <p:sp>
          <p:nvSpPr>
            <p:cNvPr id="111" name="Rectangle 102"/>
            <p:cNvSpPr>
              <a:spLocks noChangeArrowheads="1"/>
            </p:cNvSpPr>
            <p:nvPr/>
          </p:nvSpPr>
          <p:spPr bwMode="auto">
            <a:xfrm>
              <a:off x="1142944" y="29363297"/>
              <a:ext cx="5992813" cy="444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4 </a:t>
              </a:r>
              <a:r>
                <a:rPr kumimoji="1" lang="en-US" sz="2400" b="0" i="0" u="none" strike="noStrike" kern="0" cap="none" spc="0" normalizeH="0" baseline="0" noProof="0" dirty="0">
                  <a:ln>
                    <a:noFill/>
                  </a:ln>
                  <a:solidFill>
                    <a:srgbClr val="000000"/>
                  </a:solidFill>
                  <a:effectLst/>
                  <a:uLnTx/>
                  <a:uFillTx/>
                  <a:latin typeface="Times New Roman" panose="02020603050405020304" pitchFamily="18" charset="0"/>
                  <a:ea typeface="新細明體" panose="02020500000000000000" pitchFamily="18" charset="-120"/>
                </a:rPr>
                <a:t>Event-Related </a:t>
              </a:r>
              <a:r>
                <a:rPr kumimoji="1" lang="en-US" sz="2400" b="0" i="0" u="none" strike="noStrike" kern="0" cap="none" spc="0" normalizeH="0" baseline="0" noProof="0" dirty="0" smtClean="0">
                  <a:ln>
                    <a:noFill/>
                  </a:ln>
                  <a:solidFill>
                    <a:srgbClr val="000000"/>
                  </a:solidFill>
                  <a:effectLst/>
                  <a:uLnTx/>
                  <a:uFillTx/>
                  <a:latin typeface="Times New Roman" panose="02020603050405020304" pitchFamily="18" charset="0"/>
                  <a:ea typeface="新細明體" panose="02020500000000000000" pitchFamily="18" charset="-120"/>
                </a:rPr>
                <a:t>Potential Intensity</a:t>
              </a: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 </a:t>
              </a:r>
              <a:endPar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endParaRPr>
            </a:p>
          </p:txBody>
        </p:sp>
        <p:pic>
          <p:nvPicPr>
            <p:cNvPr id="112" name="Picture 1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2943" y="25599290"/>
              <a:ext cx="5992813" cy="3687807"/>
            </a:xfrm>
            <a:prstGeom prst="rect">
              <a:avLst/>
            </a:prstGeom>
          </p:spPr>
        </p:pic>
        <p:pic>
          <p:nvPicPr>
            <p:cNvPr id="113" name="Picture 1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77756" y="25602751"/>
              <a:ext cx="5631199" cy="3684346"/>
            </a:xfrm>
            <a:prstGeom prst="rect">
              <a:avLst/>
            </a:prstGeom>
          </p:spPr>
        </p:pic>
        <p:sp>
          <p:nvSpPr>
            <p:cNvPr id="114" name="Rectangle 102"/>
            <p:cNvSpPr>
              <a:spLocks noChangeArrowheads="1"/>
            </p:cNvSpPr>
            <p:nvPr/>
          </p:nvSpPr>
          <p:spPr bwMode="auto">
            <a:xfrm>
              <a:off x="7799385" y="29358642"/>
              <a:ext cx="5992813" cy="444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5 </a:t>
              </a:r>
              <a:r>
                <a:rPr kumimoji="1" lang="en-US" sz="2400" b="0" i="0" u="none" strike="noStrike" kern="0" cap="none" spc="0" normalizeH="0" baseline="0" noProof="0" dirty="0" smtClean="0">
                  <a:ln>
                    <a:noFill/>
                  </a:ln>
                  <a:solidFill>
                    <a:srgbClr val="000000"/>
                  </a:solidFill>
                  <a:effectLst/>
                  <a:uLnTx/>
                  <a:uFillTx/>
                  <a:latin typeface="Times New Roman" panose="02020603050405020304" pitchFamily="18" charset="0"/>
                  <a:ea typeface="新細明體" panose="02020500000000000000" pitchFamily="18" charset="-120"/>
                </a:rPr>
                <a:t>Brain Electrical Activities</a:t>
              </a:r>
              <a:endPar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endParaRPr>
            </a:p>
          </p:txBody>
        </p:sp>
      </p:grpSp>
      <p:sp>
        <p:nvSpPr>
          <p:cNvPr id="115" name="Rectangle 106"/>
          <p:cNvSpPr>
            <a:spLocks noChangeArrowheads="1"/>
          </p:cNvSpPr>
          <p:nvPr/>
        </p:nvSpPr>
        <p:spPr bwMode="auto">
          <a:xfrm>
            <a:off x="152368" y="30471135"/>
            <a:ext cx="13308011" cy="89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4400" b="1" i="0" u="none" strike="noStrike" kern="0" cap="none" spc="0" normalizeH="0" baseline="0" noProof="0" dirty="0" smtClean="0">
                <a:ln>
                  <a:noFill/>
                </a:ln>
                <a:solidFill>
                  <a:srgbClr val="000000"/>
                </a:solidFill>
                <a:effectLst/>
                <a:uLnTx/>
                <a:uFillTx/>
                <a:latin typeface="Times New Roman" panose="02020603050405020304" pitchFamily="18" charset="0"/>
                <a:ea typeface="新細明體" panose="02020500000000000000" pitchFamily="18" charset="-120"/>
              </a:rPr>
              <a:t>Method</a:t>
            </a:r>
            <a:endParaRPr kumimoji="1" lang="en-US" altLang="zh-TW" sz="4400" b="1" i="0" u="none" strike="noStrike" kern="0" cap="none" spc="0" normalizeH="0" baseline="0" noProof="0" dirty="0">
              <a:ln>
                <a:noFill/>
              </a:ln>
              <a:solidFill>
                <a:srgbClr val="000000"/>
              </a:solidFill>
              <a:effectLst/>
              <a:uLnTx/>
              <a:uFillTx/>
              <a:latin typeface="Times New Roman" panose="02020603050405020304" pitchFamily="18" charset="0"/>
              <a:ea typeface="新細明體" panose="02020500000000000000" pitchFamily="18" charset="-120"/>
            </a:endParaRPr>
          </a:p>
        </p:txBody>
      </p:sp>
      <p:sp>
        <p:nvSpPr>
          <p:cNvPr id="116" name="Rectangle 66"/>
          <p:cNvSpPr>
            <a:spLocks noChangeArrowheads="1"/>
          </p:cNvSpPr>
          <p:nvPr/>
        </p:nvSpPr>
        <p:spPr bwMode="auto">
          <a:xfrm>
            <a:off x="813561" y="31274622"/>
            <a:ext cx="12635087" cy="5465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lstStyle>
            <a:lvl1pPr algn="ctr" defTabSz="1400175">
              <a:spcBef>
                <a:spcPct val="20000"/>
              </a:spcBef>
              <a:defRPr kumimoji="1" sz="4400">
                <a:solidFill>
                  <a:schemeClr val="tx1"/>
                </a:solidFill>
                <a:latin typeface="Times New Roman" panose="02020603050405020304" pitchFamily="18" charset="0"/>
                <a:ea typeface="新細明體" panose="02020500000000000000" pitchFamily="18" charset="-120"/>
              </a:defRPr>
            </a:lvl1pPr>
            <a:lvl2pPr marL="700088" algn="ctr" defTabSz="1400175">
              <a:spcBef>
                <a:spcPct val="20000"/>
              </a:spcBef>
              <a:defRPr kumimoji="1" sz="3700">
                <a:solidFill>
                  <a:schemeClr val="tx1"/>
                </a:solidFill>
                <a:latin typeface="Times New Roman" panose="02020603050405020304" pitchFamily="18" charset="0"/>
                <a:ea typeface="新細明體" panose="02020500000000000000" pitchFamily="18" charset="-120"/>
              </a:defRPr>
            </a:lvl2pPr>
            <a:lvl3pPr marL="1400175" algn="ctr" defTabSz="1400175">
              <a:spcBef>
                <a:spcPct val="20000"/>
              </a:spcBef>
              <a:defRPr kumimoji="1" sz="3300">
                <a:solidFill>
                  <a:schemeClr val="tx1"/>
                </a:solidFill>
                <a:latin typeface="Times New Roman" panose="02020603050405020304" pitchFamily="18" charset="0"/>
                <a:ea typeface="新細明體" panose="02020500000000000000" pitchFamily="18" charset="-120"/>
              </a:defRPr>
            </a:lvl3pPr>
            <a:lvl4pPr marL="2101850" algn="ctr" defTabSz="1400175">
              <a:spcBef>
                <a:spcPct val="20000"/>
              </a:spcBef>
              <a:defRPr kumimoji="1" sz="2600">
                <a:solidFill>
                  <a:schemeClr val="tx1"/>
                </a:solidFill>
                <a:latin typeface="Times New Roman" panose="02020603050405020304" pitchFamily="18" charset="0"/>
                <a:ea typeface="新細明體" panose="02020500000000000000" pitchFamily="18" charset="-120"/>
              </a:defRPr>
            </a:lvl4pPr>
            <a:lvl5pPr marL="2801938" algn="ctr" defTabSz="1400175">
              <a:spcBef>
                <a:spcPct val="20000"/>
              </a:spcBef>
              <a:defRPr kumimoji="1" sz="2600">
                <a:solidFill>
                  <a:schemeClr val="tx1"/>
                </a:solidFill>
                <a:latin typeface="Times New Roman" panose="02020603050405020304" pitchFamily="18" charset="0"/>
                <a:ea typeface="新細明體" panose="02020500000000000000" pitchFamily="18" charset="-120"/>
              </a:defRPr>
            </a:lvl5pPr>
            <a:lvl6pPr marL="32591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6pPr>
            <a:lvl7pPr marL="37163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7pPr>
            <a:lvl8pPr marL="41735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8pPr>
            <a:lvl9pPr marL="46307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9pPr>
          </a:lstStyle>
          <a:p>
            <a:pPr algn="just"/>
            <a:r>
              <a:rPr lang="zh-TW" altLang="en-US" sz="2800" dirty="0" smtClean="0">
                <a:solidFill>
                  <a:srgbClr val="000000"/>
                </a:solidFill>
                <a:latin typeface="Times New Roman"/>
                <a:ea typeface="標楷體" panose="03000509000000000000" pitchFamily="65" charset="-120"/>
              </a:rPr>
              <a:t>        利用 </a:t>
            </a:r>
            <a:r>
              <a:rPr lang="en-US" altLang="zh-TW" sz="2800" dirty="0" smtClean="0">
                <a:solidFill>
                  <a:srgbClr val="000000"/>
                </a:solidFill>
                <a:latin typeface="Times New Roman"/>
                <a:ea typeface="標楷體" panose="03000509000000000000" pitchFamily="65" charset="-120"/>
              </a:rPr>
              <a:t>MATLAB</a:t>
            </a:r>
            <a:r>
              <a:rPr lang="zh-TW" altLang="en-US" sz="2800" dirty="0" smtClean="0">
                <a:solidFill>
                  <a:srgbClr val="000000"/>
                </a:solidFill>
                <a:latin typeface="Times New Roman"/>
                <a:ea typeface="標楷體" panose="03000509000000000000" pitchFamily="65" charset="-120"/>
              </a:rPr>
              <a:t> 內建應用軟體 </a:t>
            </a:r>
            <a:r>
              <a:rPr lang="en-US" altLang="zh-TW" sz="2800" b="1" dirty="0" err="1" smtClean="0">
                <a:solidFill>
                  <a:srgbClr val="212187"/>
                </a:solidFill>
                <a:latin typeface="Times New Roman"/>
                <a:ea typeface="標楷體" panose="03000509000000000000" pitchFamily="65" charset="-120"/>
              </a:rPr>
              <a:t>Topoplot</a:t>
            </a:r>
            <a:r>
              <a:rPr lang="en-US" altLang="zh-TW" sz="2800" b="1" dirty="0" smtClean="0">
                <a:solidFill>
                  <a:srgbClr val="212187"/>
                </a:solidFill>
                <a:latin typeface="Times New Roman"/>
                <a:ea typeface="標楷體" panose="03000509000000000000" pitchFamily="65" charset="-120"/>
              </a:rPr>
              <a:t> by </a:t>
            </a:r>
            <a:r>
              <a:rPr lang="en-US" altLang="zh-TW" sz="2800" b="1" dirty="0" smtClean="0">
                <a:solidFill>
                  <a:srgbClr val="212187"/>
                </a:solidFill>
                <a:ea typeface="標楷體" panose="03000509000000000000" pitchFamily="65" charset="-120"/>
              </a:rPr>
              <a:t>EEGLAB function</a:t>
            </a:r>
            <a:r>
              <a:rPr lang="zh-TW" altLang="en-US" sz="2800" b="1" dirty="0" smtClean="0">
                <a:solidFill>
                  <a:srgbClr val="212187"/>
                </a:solidFill>
                <a:ea typeface="標楷體" panose="03000509000000000000" pitchFamily="65" charset="-120"/>
              </a:rPr>
              <a:t> </a:t>
            </a:r>
            <a:r>
              <a:rPr lang="zh-TW" altLang="en-US" sz="2800" dirty="0" smtClean="0">
                <a:solidFill>
                  <a:srgbClr val="000000"/>
                </a:solidFill>
                <a:latin typeface="Times New Roman"/>
                <a:ea typeface="標楷體" panose="03000509000000000000" pitchFamily="65" charset="-120"/>
              </a:rPr>
              <a:t>作為本實驗之繪圖工具。首先，</a:t>
            </a:r>
            <a:r>
              <a:rPr lang="en-US" altLang="zh-TW" sz="2800" dirty="0" smtClean="0">
                <a:solidFill>
                  <a:srgbClr val="000000"/>
                </a:solidFill>
                <a:latin typeface="Times New Roman"/>
                <a:ea typeface="標楷體" panose="03000509000000000000" pitchFamily="65" charset="-120"/>
              </a:rPr>
              <a:t>MATLAB </a:t>
            </a:r>
            <a:r>
              <a:rPr lang="zh-TW" altLang="en-US" sz="2800" dirty="0" smtClean="0">
                <a:solidFill>
                  <a:srgbClr val="000000"/>
                </a:solidFill>
                <a:latin typeface="Times New Roman"/>
                <a:ea typeface="標楷體" panose="03000509000000000000" pitchFamily="65" charset="-120"/>
              </a:rPr>
              <a:t>軟體連接我們系統上的腦電波接收裝置 </a:t>
            </a:r>
            <a:r>
              <a:rPr lang="en-US" altLang="zh-TW" sz="2800" dirty="0" err="1" smtClean="0">
                <a:solidFill>
                  <a:srgbClr val="000000"/>
                </a:solidFill>
                <a:latin typeface="Times New Roman"/>
                <a:ea typeface="標楷體" panose="03000509000000000000" pitchFamily="65" charset="-120"/>
              </a:rPr>
              <a:t>Neuroscan</a:t>
            </a:r>
            <a:r>
              <a:rPr lang="en-US" altLang="zh-TW" sz="2800" dirty="0" smtClean="0">
                <a:solidFill>
                  <a:srgbClr val="000000"/>
                </a:solidFill>
                <a:latin typeface="Times New Roman"/>
                <a:ea typeface="標楷體" panose="03000509000000000000" pitchFamily="65" charset="-120"/>
              </a:rPr>
              <a:t> EEG</a:t>
            </a:r>
            <a:r>
              <a:rPr lang="zh-TW" altLang="en-US" sz="2800" dirty="0" smtClean="0">
                <a:solidFill>
                  <a:srgbClr val="000000"/>
                </a:solidFill>
                <a:latin typeface="Times New Roman"/>
                <a:ea typeface="標楷體" panose="03000509000000000000" pitchFamily="65" charset="-120"/>
              </a:rPr>
              <a:t>，透過</a:t>
            </a:r>
            <a:r>
              <a:rPr lang="en-US" altLang="zh-TW" sz="2800" dirty="0">
                <a:solidFill>
                  <a:srgbClr val="000000"/>
                </a:solidFill>
                <a:latin typeface="Times New Roman"/>
                <a:ea typeface="標楷體" panose="03000509000000000000" pitchFamily="65" charset="-120"/>
              </a:rPr>
              <a:t> </a:t>
            </a:r>
            <a:r>
              <a:rPr lang="en-US" altLang="zh-TW" sz="2800" dirty="0" smtClean="0">
                <a:solidFill>
                  <a:srgbClr val="000000"/>
                </a:solidFill>
                <a:latin typeface="Times New Roman"/>
                <a:ea typeface="標楷體" panose="03000509000000000000" pitchFamily="65" charset="-120"/>
              </a:rPr>
              <a:t>Server</a:t>
            </a:r>
            <a:r>
              <a:rPr lang="zh-TW" altLang="en-US" sz="2800" dirty="0" smtClean="0">
                <a:solidFill>
                  <a:srgbClr val="000000"/>
                </a:solidFill>
                <a:latin typeface="Times New Roman"/>
                <a:ea typeface="標楷體" panose="03000509000000000000" pitchFamily="65" charset="-120"/>
              </a:rPr>
              <a:t> 端及 </a:t>
            </a:r>
            <a:r>
              <a:rPr lang="en-US" altLang="zh-TW" sz="2800" dirty="0" smtClean="0">
                <a:solidFill>
                  <a:srgbClr val="000000"/>
                </a:solidFill>
                <a:latin typeface="Times New Roman"/>
                <a:ea typeface="標楷體" panose="03000509000000000000" pitchFamily="65" charset="-120"/>
              </a:rPr>
              <a:t>Client </a:t>
            </a:r>
            <a:r>
              <a:rPr lang="zh-TW" altLang="en-US" sz="2800" dirty="0" smtClean="0">
                <a:solidFill>
                  <a:srgbClr val="000000"/>
                </a:solidFill>
                <a:latin typeface="Times New Roman"/>
                <a:ea typeface="標楷體" panose="03000509000000000000" pitchFamily="65" charset="-120"/>
              </a:rPr>
              <a:t>端間的資料傳遞方式，將最原始的訊號經由 </a:t>
            </a:r>
            <a:r>
              <a:rPr lang="en-US" altLang="zh-TW" sz="2800" dirty="0" smtClean="0">
                <a:solidFill>
                  <a:srgbClr val="000000"/>
                </a:solidFill>
                <a:latin typeface="Times New Roman"/>
                <a:ea typeface="標楷體" panose="03000509000000000000" pitchFamily="65" charset="-120"/>
              </a:rPr>
              <a:t>TCP/IP</a:t>
            </a:r>
            <a:r>
              <a:rPr lang="zh-TW" altLang="en-US" sz="2800" dirty="0" smtClean="0">
                <a:solidFill>
                  <a:srgbClr val="000000"/>
                </a:solidFill>
                <a:latin typeface="Times New Roman"/>
                <a:ea typeface="標楷體" panose="03000509000000000000" pitchFamily="65" charset="-120"/>
              </a:rPr>
              <a:t> </a:t>
            </a:r>
            <a:r>
              <a:rPr lang="zh-TW" altLang="en-US" sz="2800" b="1" dirty="0" smtClean="0">
                <a:solidFill>
                  <a:srgbClr val="212187"/>
                </a:solidFill>
                <a:latin typeface="Times New Roman"/>
                <a:ea typeface="標楷體" panose="03000509000000000000" pitchFamily="65" charset="-120"/>
              </a:rPr>
              <a:t>同步無線傳輸</a:t>
            </a:r>
            <a:r>
              <a:rPr lang="zh-TW" altLang="en-US" sz="2800" dirty="0" smtClean="0">
                <a:solidFill>
                  <a:srgbClr val="000000"/>
                </a:solidFill>
                <a:latin typeface="Times New Roman"/>
                <a:ea typeface="標楷體" panose="03000509000000000000" pitchFamily="65" charset="-120"/>
              </a:rPr>
              <a:t>至平板電腦。</a:t>
            </a:r>
            <a:endParaRPr lang="en-US" altLang="zh-TW" sz="2800" dirty="0" smtClean="0">
              <a:solidFill>
                <a:srgbClr val="000000"/>
              </a:solidFill>
              <a:latin typeface="Times New Roman"/>
              <a:ea typeface="標楷體" panose="03000509000000000000" pitchFamily="65" charset="-120"/>
            </a:endParaRPr>
          </a:p>
          <a:p>
            <a:pPr algn="dist"/>
            <a:r>
              <a:rPr lang="zh-TW" altLang="en-US" sz="2800" dirty="0">
                <a:solidFill>
                  <a:srgbClr val="000000"/>
                </a:solidFill>
                <a:latin typeface="Times New Roman"/>
                <a:ea typeface="標楷體" panose="03000509000000000000" pitchFamily="65" charset="-120"/>
              </a:rPr>
              <a:t> </a:t>
            </a:r>
            <a:r>
              <a:rPr lang="zh-TW" altLang="en-US" sz="2800" dirty="0" smtClean="0">
                <a:solidFill>
                  <a:srgbClr val="000000"/>
                </a:solidFill>
                <a:latin typeface="Times New Roman"/>
                <a:ea typeface="標楷體" panose="03000509000000000000" pitchFamily="65" charset="-120"/>
              </a:rPr>
              <a:t>       藉由平板電腦的 </a:t>
            </a:r>
            <a:r>
              <a:rPr lang="en-US" altLang="zh-TW" sz="2800" dirty="0" smtClean="0">
                <a:solidFill>
                  <a:srgbClr val="000000"/>
                </a:solidFill>
                <a:latin typeface="Times New Roman"/>
                <a:ea typeface="標楷體" panose="03000509000000000000" pitchFamily="65" charset="-120"/>
              </a:rPr>
              <a:t>MATLAB </a:t>
            </a:r>
            <a:r>
              <a:rPr lang="zh-TW" altLang="en-US" sz="2800" dirty="0" smtClean="0">
                <a:solidFill>
                  <a:srgbClr val="000000"/>
                </a:solidFill>
                <a:latin typeface="Times New Roman"/>
                <a:ea typeface="標楷體" panose="03000509000000000000" pitchFamily="65" charset="-120"/>
              </a:rPr>
              <a:t>軟體做資料處理及繪製</a:t>
            </a:r>
            <a:r>
              <a:rPr lang="zh-TW" altLang="en-US" sz="2800" b="1" dirty="0">
                <a:solidFill>
                  <a:srgbClr val="212187"/>
                </a:solidFill>
                <a:ea typeface="標楷體" panose="03000509000000000000" pitchFamily="65" charset="-120"/>
              </a:rPr>
              <a:t>即時 </a:t>
            </a:r>
            <a:r>
              <a:rPr lang="en-US" altLang="zh-TW" sz="2800" b="1" dirty="0">
                <a:solidFill>
                  <a:srgbClr val="212187"/>
                </a:solidFill>
                <a:ea typeface="標楷體" panose="03000509000000000000" pitchFamily="65" charset="-120"/>
              </a:rPr>
              <a:t>2D</a:t>
            </a:r>
            <a:r>
              <a:rPr lang="zh-TW" altLang="en-US" sz="2800" b="1" dirty="0">
                <a:solidFill>
                  <a:srgbClr val="212187"/>
                </a:solidFill>
                <a:ea typeface="標楷體" panose="03000509000000000000" pitchFamily="65" charset="-120"/>
              </a:rPr>
              <a:t> 腦電分布影像</a:t>
            </a:r>
            <a:r>
              <a:rPr lang="zh-TW" altLang="en-US" sz="2800" b="1" dirty="0" smtClean="0">
                <a:solidFill>
                  <a:srgbClr val="212187"/>
                </a:solidFill>
                <a:ea typeface="標楷體" panose="03000509000000000000" pitchFamily="65" charset="-120"/>
              </a:rPr>
              <a:t>圖</a:t>
            </a:r>
            <a:endParaRPr lang="en-US" altLang="zh-TW" sz="2800" b="1" dirty="0" smtClean="0">
              <a:solidFill>
                <a:srgbClr val="212187"/>
              </a:solidFill>
              <a:ea typeface="標楷體" panose="03000509000000000000" pitchFamily="65" charset="-120"/>
            </a:endParaRPr>
          </a:p>
          <a:p>
            <a:pPr algn="just"/>
            <a:r>
              <a:rPr lang="zh-TW" altLang="en-US" sz="2800" dirty="0" smtClean="0">
                <a:solidFill>
                  <a:srgbClr val="000000"/>
                </a:solidFill>
                <a:ea typeface="標楷體" panose="03000509000000000000" pitchFamily="65" charset="-120"/>
              </a:rPr>
              <a:t>，並且呈現大腦皮質 </a:t>
            </a:r>
            <a:r>
              <a:rPr lang="en-US" altLang="zh-TW" sz="2800" b="1" dirty="0" smtClean="0">
                <a:solidFill>
                  <a:srgbClr val="212187"/>
                </a:solidFill>
                <a:ea typeface="標楷體" panose="03000509000000000000" pitchFamily="65" charset="-120"/>
              </a:rPr>
              <a:t>32</a:t>
            </a:r>
            <a:r>
              <a:rPr lang="zh-TW" altLang="en-US" sz="2800" b="1" dirty="0" smtClean="0">
                <a:solidFill>
                  <a:srgbClr val="212187"/>
                </a:solidFill>
                <a:ea typeface="標楷體" panose="03000509000000000000" pitchFamily="65" charset="-120"/>
              </a:rPr>
              <a:t> 個電極位置</a:t>
            </a:r>
            <a:r>
              <a:rPr lang="zh-TW" altLang="en-US" sz="2800" dirty="0" smtClean="0">
                <a:solidFill>
                  <a:srgbClr val="000000"/>
                </a:solidFill>
                <a:ea typeface="標楷體" panose="03000509000000000000" pitchFamily="65" charset="-120"/>
              </a:rPr>
              <a:t>之腦電震盪活動，資料</a:t>
            </a:r>
            <a:r>
              <a:rPr lang="zh-TW" altLang="en-US" sz="2800" dirty="0">
                <a:solidFill>
                  <a:srgbClr val="000000"/>
                </a:solidFill>
                <a:ea typeface="標楷體" panose="03000509000000000000" pitchFamily="65" charset="-120"/>
              </a:rPr>
              <a:t>封</a:t>
            </a:r>
            <a:r>
              <a:rPr lang="zh-TW" altLang="en-US" sz="2800" dirty="0" smtClean="0">
                <a:solidFill>
                  <a:srgbClr val="000000"/>
                </a:solidFill>
                <a:ea typeface="標楷體" panose="03000509000000000000" pitchFamily="65" charset="-120"/>
              </a:rPr>
              <a:t>裝格式如 </a:t>
            </a:r>
            <a:r>
              <a:rPr lang="en-US" altLang="zh-TW" sz="2800" dirty="0" smtClean="0">
                <a:solidFill>
                  <a:srgbClr val="000000"/>
                </a:solidFill>
                <a:ea typeface="標楷體" panose="03000509000000000000" pitchFamily="65" charset="-120"/>
              </a:rPr>
              <a:t>Figure 6 &amp; 7</a:t>
            </a:r>
            <a:r>
              <a:rPr lang="zh-TW" altLang="en-US" sz="2800" dirty="0" smtClean="0">
                <a:solidFill>
                  <a:srgbClr val="000000"/>
                </a:solidFill>
                <a:ea typeface="標楷體" panose="03000509000000000000" pitchFamily="65" charset="-120"/>
              </a:rPr>
              <a:t> 所示，驗證方式如 </a:t>
            </a:r>
            <a:r>
              <a:rPr lang="en-US" altLang="zh-TW" sz="2800" dirty="0" smtClean="0">
                <a:solidFill>
                  <a:srgbClr val="000000"/>
                </a:solidFill>
                <a:ea typeface="標楷體" panose="03000509000000000000" pitchFamily="65" charset="-120"/>
              </a:rPr>
              <a:t>Figure 8 </a:t>
            </a:r>
            <a:r>
              <a:rPr lang="zh-TW" altLang="en-US" sz="2800" dirty="0" smtClean="0">
                <a:solidFill>
                  <a:srgbClr val="000000"/>
                </a:solidFill>
                <a:ea typeface="標楷體" panose="03000509000000000000" pitchFamily="65" charset="-120"/>
              </a:rPr>
              <a:t>由 </a:t>
            </a:r>
            <a:r>
              <a:rPr lang="en-US" altLang="zh-TW" sz="2800" dirty="0" smtClean="0">
                <a:solidFill>
                  <a:srgbClr val="000000"/>
                </a:solidFill>
                <a:ea typeface="標楷體" panose="03000509000000000000" pitchFamily="65" charset="-120"/>
              </a:rPr>
              <a:t>Wireshark</a:t>
            </a:r>
            <a:r>
              <a:rPr lang="zh-TW" altLang="en-US" sz="2800" dirty="0" smtClean="0">
                <a:solidFill>
                  <a:srgbClr val="000000"/>
                </a:solidFill>
                <a:ea typeface="標楷體" panose="03000509000000000000" pitchFamily="65" charset="-120"/>
              </a:rPr>
              <a:t> 以 </a:t>
            </a:r>
            <a:r>
              <a:rPr lang="en-US" altLang="zh-TW" sz="2800" b="1" dirty="0" smtClean="0">
                <a:solidFill>
                  <a:srgbClr val="212187"/>
                </a:solidFill>
                <a:ea typeface="標楷體" panose="03000509000000000000" pitchFamily="65" charset="-120"/>
              </a:rPr>
              <a:t>16</a:t>
            </a:r>
            <a:r>
              <a:rPr lang="zh-TW" altLang="en-US" sz="2800" b="1" dirty="0" smtClean="0">
                <a:solidFill>
                  <a:srgbClr val="212187"/>
                </a:solidFill>
                <a:ea typeface="標楷體" panose="03000509000000000000" pitchFamily="65" charset="-120"/>
              </a:rPr>
              <a:t> 位元</a:t>
            </a:r>
            <a:r>
              <a:rPr lang="zh-TW" altLang="en-US" sz="2800" dirty="0" smtClean="0">
                <a:solidFill>
                  <a:srgbClr val="000000"/>
                </a:solidFill>
                <a:ea typeface="標楷體" panose="03000509000000000000" pitchFamily="65" charset="-120"/>
              </a:rPr>
              <a:t>回傳資料型態，比照 </a:t>
            </a:r>
            <a:r>
              <a:rPr lang="en-US" altLang="zh-TW" sz="2800" dirty="0" smtClean="0">
                <a:solidFill>
                  <a:srgbClr val="000000"/>
                </a:solidFill>
                <a:ea typeface="標楷體" panose="03000509000000000000" pitchFamily="65" charset="-120"/>
              </a:rPr>
              <a:t>MATLAB</a:t>
            </a:r>
            <a:r>
              <a:rPr lang="zh-TW" altLang="en-US" sz="2800" dirty="0" smtClean="0">
                <a:solidFill>
                  <a:srgbClr val="000000"/>
                </a:solidFill>
                <a:ea typeface="標楷體" panose="03000509000000000000" pitchFamily="65" charset="-120"/>
              </a:rPr>
              <a:t> 接收資料的</a:t>
            </a:r>
            <a:r>
              <a:rPr lang="zh-TW" altLang="en-US" sz="2800" b="1" dirty="0" smtClean="0">
                <a:solidFill>
                  <a:srgbClr val="212187"/>
                </a:solidFill>
                <a:ea typeface="標楷體" panose="03000509000000000000" pitchFamily="65" charset="-120"/>
              </a:rPr>
              <a:t> </a:t>
            </a:r>
            <a:r>
              <a:rPr lang="en-US" altLang="zh-TW" sz="2800" b="1" dirty="0" smtClean="0">
                <a:solidFill>
                  <a:srgbClr val="212187"/>
                </a:solidFill>
                <a:ea typeface="標楷體" panose="03000509000000000000" pitchFamily="65" charset="-120"/>
              </a:rPr>
              <a:t>16</a:t>
            </a:r>
            <a:r>
              <a:rPr lang="zh-TW" altLang="en-US" sz="2800" b="1" dirty="0" smtClean="0">
                <a:solidFill>
                  <a:srgbClr val="212187"/>
                </a:solidFill>
                <a:ea typeface="標楷體" panose="03000509000000000000" pitchFamily="65" charset="-120"/>
              </a:rPr>
              <a:t> 位元轉換成 </a:t>
            </a:r>
            <a:r>
              <a:rPr lang="en-US" altLang="zh-TW" sz="2800" b="1" dirty="0" smtClean="0">
                <a:solidFill>
                  <a:srgbClr val="212187"/>
                </a:solidFill>
                <a:ea typeface="標楷體" panose="03000509000000000000" pitchFamily="65" charset="-120"/>
              </a:rPr>
              <a:t>8 </a:t>
            </a:r>
            <a:r>
              <a:rPr lang="zh-TW" altLang="en-US" sz="2800" b="1" dirty="0" smtClean="0">
                <a:solidFill>
                  <a:srgbClr val="212187"/>
                </a:solidFill>
                <a:ea typeface="標楷體" panose="03000509000000000000" pitchFamily="65" charset="-120"/>
              </a:rPr>
              <a:t>位元資料格式</a:t>
            </a:r>
            <a:r>
              <a:rPr lang="zh-TW" altLang="en-US" sz="2800" dirty="0" smtClean="0">
                <a:solidFill>
                  <a:srgbClr val="000000"/>
                </a:solidFill>
                <a:ea typeface="標楷體" panose="03000509000000000000" pitchFamily="65" charset="-120"/>
              </a:rPr>
              <a:t>。</a:t>
            </a:r>
            <a:endParaRPr lang="en-US" altLang="zh-TW" sz="2800" dirty="0" smtClean="0">
              <a:solidFill>
                <a:srgbClr val="000000"/>
              </a:solidFill>
              <a:ea typeface="標楷體" panose="03000509000000000000" pitchFamily="65" charset="-120"/>
            </a:endParaRPr>
          </a:p>
          <a:p>
            <a:pPr algn="just"/>
            <a:r>
              <a:rPr lang="zh-TW" altLang="en-US" sz="2800" dirty="0">
                <a:solidFill>
                  <a:srgbClr val="000000"/>
                </a:solidFill>
                <a:ea typeface="標楷體" panose="03000509000000000000" pitchFamily="65" charset="-120"/>
              </a:rPr>
              <a:t> </a:t>
            </a:r>
            <a:r>
              <a:rPr lang="zh-TW" altLang="en-US" sz="2800" dirty="0" smtClean="0">
                <a:solidFill>
                  <a:srgbClr val="000000"/>
                </a:solidFill>
                <a:ea typeface="標楷體" panose="03000509000000000000" pitchFamily="65" charset="-120"/>
              </a:rPr>
              <a:t>       編碼方法以 </a:t>
            </a:r>
            <a:r>
              <a:rPr lang="en-US" altLang="zh-TW" sz="2800" b="1" dirty="0">
                <a:solidFill>
                  <a:srgbClr val="212187"/>
                </a:solidFill>
                <a:ea typeface="標楷體" panose="03000509000000000000" pitchFamily="65" charset="-120"/>
              </a:rPr>
              <a:t>Unsigned short</a:t>
            </a:r>
            <a:r>
              <a:rPr lang="zh-TW" altLang="en-US" sz="2800" b="1" dirty="0" smtClean="0">
                <a:solidFill>
                  <a:srgbClr val="212187"/>
                </a:solidFill>
                <a:ea typeface="標楷體" panose="03000509000000000000" pitchFamily="65" charset="-120"/>
              </a:rPr>
              <a:t> 轉換為十進位整數</a:t>
            </a:r>
            <a:r>
              <a:rPr lang="zh-TW" altLang="en-US" sz="2800" dirty="0" smtClean="0">
                <a:solidFill>
                  <a:srgbClr val="000000"/>
                </a:solidFill>
                <a:ea typeface="標楷體" panose="03000509000000000000" pitchFamily="65" charset="-120"/>
              </a:rPr>
              <a:t>型態，解碼方式則將 </a:t>
            </a:r>
            <a:r>
              <a:rPr lang="en-US" altLang="zh-TW" sz="2800" b="1" dirty="0" smtClean="0">
                <a:solidFill>
                  <a:srgbClr val="212187"/>
                </a:solidFill>
                <a:ea typeface="標楷體" panose="03000509000000000000" pitchFamily="65" charset="-120"/>
              </a:rPr>
              <a:t>Integer </a:t>
            </a:r>
            <a:r>
              <a:rPr lang="zh-TW" altLang="en-US" sz="2800" b="1" dirty="0" smtClean="0">
                <a:solidFill>
                  <a:srgbClr val="212187"/>
                </a:solidFill>
                <a:ea typeface="標楷體" panose="03000509000000000000" pitchFamily="65" charset="-120"/>
              </a:rPr>
              <a:t>轉換成</a:t>
            </a:r>
            <a:r>
              <a:rPr lang="en-US" altLang="zh-TW" sz="2800" b="1" dirty="0" smtClean="0">
                <a:solidFill>
                  <a:srgbClr val="212187"/>
                </a:solidFill>
                <a:ea typeface="標楷體" panose="03000509000000000000" pitchFamily="65" charset="-120"/>
              </a:rPr>
              <a:t> IEEE 754 </a:t>
            </a:r>
            <a:r>
              <a:rPr lang="zh-TW" altLang="en-US" sz="2800" b="1" dirty="0" smtClean="0">
                <a:solidFill>
                  <a:srgbClr val="212187"/>
                </a:solidFill>
                <a:ea typeface="標楷體" panose="03000509000000000000" pitchFamily="65" charset="-120"/>
              </a:rPr>
              <a:t>的資料</a:t>
            </a:r>
            <a:r>
              <a:rPr lang="zh-TW" altLang="en-US" sz="2800" b="1" dirty="0">
                <a:solidFill>
                  <a:srgbClr val="212187"/>
                </a:solidFill>
                <a:ea typeface="標楷體" panose="03000509000000000000" pitchFamily="65" charset="-120"/>
              </a:rPr>
              <a:t>轉</a:t>
            </a:r>
            <a:r>
              <a:rPr lang="zh-TW" altLang="en-US" sz="2800" b="1" dirty="0" smtClean="0">
                <a:solidFill>
                  <a:srgbClr val="212187"/>
                </a:solidFill>
                <a:ea typeface="標楷體" panose="03000509000000000000" pitchFamily="65" charset="-120"/>
              </a:rPr>
              <a:t>換</a:t>
            </a:r>
            <a:r>
              <a:rPr lang="zh-TW" altLang="en-US" sz="2800" dirty="0">
                <a:solidFill>
                  <a:srgbClr val="000000"/>
                </a:solidFill>
                <a:ea typeface="標楷體" panose="03000509000000000000" pitchFamily="65" charset="-120"/>
              </a:rPr>
              <a:t>結</a:t>
            </a:r>
            <a:r>
              <a:rPr lang="zh-TW" altLang="en-US" sz="2800" dirty="0" smtClean="0">
                <a:solidFill>
                  <a:srgbClr val="000000"/>
                </a:solidFill>
                <a:ea typeface="標楷體" panose="03000509000000000000" pitchFamily="65" charset="-120"/>
              </a:rPr>
              <a:t>果。數值分析將</a:t>
            </a:r>
            <a:r>
              <a:rPr lang="zh-TW" altLang="en-US" sz="2800" b="1" dirty="0" smtClean="0">
                <a:solidFill>
                  <a:srgbClr val="212187"/>
                </a:solidFill>
                <a:ea typeface="標楷體" panose="03000509000000000000" pitchFamily="65" charset="-120"/>
              </a:rPr>
              <a:t>資料轉換成 </a:t>
            </a:r>
            <a:r>
              <a:rPr lang="en-US" altLang="zh-TW" sz="2800" b="1" dirty="0" smtClean="0">
                <a:solidFill>
                  <a:srgbClr val="212187"/>
                </a:solidFill>
                <a:ea typeface="標楷體" panose="03000509000000000000" pitchFamily="65" charset="-120"/>
              </a:rPr>
              <a:t>Double </a:t>
            </a:r>
            <a:r>
              <a:rPr lang="zh-TW" altLang="en-US" sz="2800" b="1" dirty="0" smtClean="0">
                <a:solidFill>
                  <a:srgbClr val="212187"/>
                </a:solidFill>
                <a:ea typeface="標楷體" panose="03000509000000000000" pitchFamily="65" charset="-120"/>
              </a:rPr>
              <a:t>進行訊號強度對比分析</a:t>
            </a:r>
            <a:r>
              <a:rPr lang="zh-TW" altLang="en-US" sz="2800" dirty="0" smtClean="0">
                <a:solidFill>
                  <a:srgbClr val="000000"/>
                </a:solidFill>
                <a:ea typeface="標楷體" panose="03000509000000000000" pitchFamily="65" charset="-120"/>
              </a:rPr>
              <a:t>，資料接收的封裝格式為</a:t>
            </a:r>
            <a:r>
              <a:rPr lang="zh-TW" altLang="en-US" sz="2800" b="1" dirty="0" smtClean="0">
                <a:solidFill>
                  <a:srgbClr val="FF0000"/>
                </a:solidFill>
                <a:ea typeface="標楷體" panose="03000509000000000000" pitchFamily="65" charset="-120"/>
              </a:rPr>
              <a:t>每次接收五筆資料</a:t>
            </a:r>
            <a:r>
              <a:rPr lang="zh-TW" altLang="en-US" sz="2800" dirty="0" smtClean="0">
                <a:solidFill>
                  <a:srgbClr val="000000"/>
                </a:solidFill>
                <a:ea typeface="標楷體" panose="03000509000000000000" pitchFamily="65" charset="-120"/>
              </a:rPr>
              <a:t>，每筆資料的末端會有一個</a:t>
            </a:r>
            <a:r>
              <a:rPr lang="zh-TW" altLang="en-US" sz="2800" b="1" dirty="0" smtClean="0">
                <a:solidFill>
                  <a:srgbClr val="FF0000"/>
                </a:solidFill>
                <a:ea typeface="標楷體" panose="03000509000000000000" pitchFamily="65" charset="-120"/>
              </a:rPr>
              <a:t>斷點數值 </a:t>
            </a:r>
            <a:r>
              <a:rPr lang="en-US" altLang="zh-TW" sz="2800" b="1" dirty="0" smtClean="0">
                <a:solidFill>
                  <a:srgbClr val="FF0000"/>
                </a:solidFill>
                <a:ea typeface="標楷體" panose="03000509000000000000" pitchFamily="65" charset="-120"/>
              </a:rPr>
              <a:t>FF</a:t>
            </a:r>
            <a:r>
              <a:rPr lang="zh-TW" altLang="en-US" sz="2800" dirty="0" smtClean="0">
                <a:solidFill>
                  <a:srgbClr val="000000"/>
                </a:solidFill>
                <a:ea typeface="標楷體" panose="03000509000000000000" pitchFamily="65" charset="-120"/>
              </a:rPr>
              <a:t>，作為訊號接收的間隔，</a:t>
            </a:r>
            <a:r>
              <a:rPr lang="en-US" altLang="zh-TW" sz="2800" dirty="0" smtClean="0">
                <a:solidFill>
                  <a:srgbClr val="000000"/>
                </a:solidFill>
                <a:ea typeface="標楷體" panose="03000509000000000000" pitchFamily="65" charset="-120"/>
              </a:rPr>
              <a:t>DATA </a:t>
            </a:r>
            <a:r>
              <a:rPr lang="zh-TW" altLang="en-US" sz="2800" dirty="0" smtClean="0">
                <a:solidFill>
                  <a:srgbClr val="000000"/>
                </a:solidFill>
                <a:ea typeface="標楷體" panose="03000509000000000000" pitchFamily="65" charset="-120"/>
              </a:rPr>
              <a:t>指令格式為 </a:t>
            </a:r>
            <a:r>
              <a:rPr lang="en-US" altLang="zh-TW" sz="2800" b="1" dirty="0" smtClean="0">
                <a:solidFill>
                  <a:srgbClr val="3333CC">
                    <a:lumMod val="75000"/>
                  </a:srgbClr>
                </a:solidFill>
                <a:ea typeface="標楷體" panose="03000509000000000000" pitchFamily="65" charset="-120"/>
              </a:rPr>
              <a:t>44 41 54 41</a:t>
            </a:r>
            <a:r>
              <a:rPr lang="zh-TW" altLang="en-US" sz="2800" dirty="0" smtClean="0">
                <a:solidFill>
                  <a:srgbClr val="000000"/>
                </a:solidFill>
                <a:ea typeface="標楷體" panose="03000509000000000000" pitchFamily="65" charset="-120"/>
              </a:rPr>
              <a:t>。</a:t>
            </a:r>
            <a:endParaRPr lang="en-US" altLang="zh-TW" sz="2800" dirty="0">
              <a:solidFill>
                <a:srgbClr val="000000"/>
              </a:solidFill>
              <a:latin typeface="Times New Roman"/>
              <a:ea typeface="標楷體" panose="03000509000000000000" pitchFamily="65" charset="-120"/>
            </a:endParaRPr>
          </a:p>
        </p:txBody>
      </p:sp>
      <p:sp>
        <p:nvSpPr>
          <p:cNvPr id="117" name="Text Box 151"/>
          <p:cNvSpPr txBox="1">
            <a:spLocks noChangeArrowheads="1"/>
          </p:cNvSpPr>
          <p:nvPr/>
        </p:nvSpPr>
        <p:spPr bwMode="auto">
          <a:xfrm>
            <a:off x="-22337" y="30773553"/>
            <a:ext cx="50165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769" tIns="61384" rIns="122769" bIns="61384">
            <a:spAutoFit/>
          </a:bodyPr>
          <a:lstStyle>
            <a:lvl1pPr defTabSz="1400175">
              <a:defRPr kumimoji="1" sz="2400">
                <a:solidFill>
                  <a:schemeClr val="tx1"/>
                </a:solidFill>
                <a:latin typeface="Times New Roman" panose="02020603050405020304" pitchFamily="18" charset="0"/>
                <a:ea typeface="新細明體" panose="02020500000000000000" pitchFamily="18" charset="-120"/>
              </a:defRPr>
            </a:lvl1pPr>
            <a:lvl2pPr marL="612775" defTabSz="1400175">
              <a:defRPr kumimoji="1" sz="2400">
                <a:solidFill>
                  <a:schemeClr val="tx1"/>
                </a:solidFill>
                <a:latin typeface="Times New Roman" panose="02020603050405020304" pitchFamily="18" charset="0"/>
                <a:ea typeface="新細明體" panose="02020500000000000000" pitchFamily="18" charset="-120"/>
              </a:defRPr>
            </a:lvl2pPr>
            <a:lvl3pPr marL="1230313" defTabSz="1400175">
              <a:defRPr kumimoji="1" sz="2400">
                <a:solidFill>
                  <a:schemeClr val="tx1"/>
                </a:solidFill>
                <a:latin typeface="Times New Roman" panose="02020603050405020304" pitchFamily="18" charset="0"/>
                <a:ea typeface="新細明體" panose="02020500000000000000" pitchFamily="18" charset="-120"/>
              </a:defRPr>
            </a:lvl3pPr>
            <a:lvl4pPr marL="1843088" defTabSz="1400175">
              <a:defRPr kumimoji="1" sz="2400">
                <a:solidFill>
                  <a:schemeClr val="tx1"/>
                </a:solidFill>
                <a:latin typeface="Times New Roman" panose="02020603050405020304" pitchFamily="18" charset="0"/>
                <a:ea typeface="新細明體" panose="02020500000000000000" pitchFamily="18" charset="-120"/>
              </a:defRPr>
            </a:lvl4pPr>
            <a:lvl5pPr marL="2454275" defTabSz="1400175">
              <a:defRPr kumimoji="1" sz="2400">
                <a:solidFill>
                  <a:schemeClr val="tx1"/>
                </a:solidFill>
                <a:latin typeface="Times New Roman" panose="02020603050405020304" pitchFamily="18" charset="0"/>
                <a:ea typeface="新細明體" panose="02020500000000000000" pitchFamily="18" charset="-120"/>
              </a:defRPr>
            </a:lvl5pPr>
            <a:lvl6pPr marL="29114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33686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8258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42830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spcBef>
                <a:spcPct val="50000"/>
              </a:spcBef>
            </a:pPr>
            <a:r>
              <a:rPr lang="en-US" altLang="zh-TW" sz="1100" dirty="0" smtClean="0">
                <a:solidFill>
                  <a:srgbClr val="000000"/>
                </a:solidFill>
                <a:latin typeface="Arial" panose="020B0604020202020204" pitchFamily="34" charset="0"/>
              </a:rPr>
              <a:t>P4</a:t>
            </a:r>
            <a:endParaRPr lang="en-US" altLang="zh-TW" sz="1100" dirty="0">
              <a:solidFill>
                <a:srgbClr val="000000"/>
              </a:solidFill>
              <a:latin typeface="Arial" panose="020B0604020202020204" pitchFamily="34" charset="0"/>
            </a:endParaRPr>
          </a:p>
        </p:txBody>
      </p:sp>
      <p:sp>
        <p:nvSpPr>
          <p:cNvPr id="118" name="Rectangle 102"/>
          <p:cNvSpPr>
            <a:spLocks noChangeArrowheads="1"/>
          </p:cNvSpPr>
          <p:nvPr/>
        </p:nvSpPr>
        <p:spPr bwMode="auto">
          <a:xfrm>
            <a:off x="14598786" y="24085426"/>
            <a:ext cx="13472252" cy="1189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4400" b="1" i="0" u="none" strike="noStrike" kern="0" cap="none" spc="0" normalizeH="0" baseline="0" noProof="0" dirty="0" smtClean="0">
                <a:ln>
                  <a:noFill/>
                </a:ln>
                <a:solidFill>
                  <a:srgbClr val="000000"/>
                </a:solidFill>
                <a:effectLst/>
                <a:uLnTx/>
                <a:uFillTx/>
                <a:latin typeface="Times New Roman" panose="02020603050405020304" pitchFamily="18" charset="0"/>
                <a:ea typeface="新細明體" panose="02020500000000000000" pitchFamily="18" charset="-120"/>
              </a:rPr>
              <a:t>Demo &amp; Result</a:t>
            </a:r>
            <a:endParaRPr kumimoji="1" lang="en-US" altLang="zh-TW" sz="4400" b="1" i="0" u="none" strike="noStrike" kern="0" cap="none" spc="0" normalizeH="0" baseline="0" noProof="0" dirty="0">
              <a:ln>
                <a:noFill/>
              </a:ln>
              <a:solidFill>
                <a:srgbClr val="000000"/>
              </a:solidFill>
              <a:effectLst/>
              <a:uLnTx/>
              <a:uFillTx/>
              <a:latin typeface="Times New Roman" panose="02020603050405020304" pitchFamily="18" charset="0"/>
              <a:ea typeface="新細明體" panose="02020500000000000000" pitchFamily="18" charset="-120"/>
            </a:endParaRPr>
          </a:p>
        </p:txBody>
      </p:sp>
      <p:grpSp>
        <p:nvGrpSpPr>
          <p:cNvPr id="119" name="Group 118"/>
          <p:cNvGrpSpPr/>
          <p:nvPr/>
        </p:nvGrpSpPr>
        <p:grpSpPr>
          <a:xfrm>
            <a:off x="14390360" y="7338267"/>
            <a:ext cx="13503874" cy="16195915"/>
            <a:chOff x="14918966" y="8023825"/>
            <a:chExt cx="13503874" cy="16195915"/>
          </a:xfrm>
        </p:grpSpPr>
        <p:grpSp>
          <p:nvGrpSpPr>
            <p:cNvPr id="120" name="Group 119"/>
            <p:cNvGrpSpPr/>
            <p:nvPr/>
          </p:nvGrpSpPr>
          <p:grpSpPr>
            <a:xfrm>
              <a:off x="14918966" y="8023825"/>
              <a:ext cx="13498280" cy="12585703"/>
              <a:chOff x="1058457" y="24933029"/>
              <a:chExt cx="13498280" cy="12585703"/>
            </a:xfrm>
          </p:grpSpPr>
          <p:pic>
            <p:nvPicPr>
              <p:cNvPr id="124" name="Picture 123"/>
              <p:cNvPicPr>
                <a:picLocks noChangeAspect="1"/>
              </p:cNvPicPr>
              <p:nvPr/>
            </p:nvPicPr>
            <p:blipFill>
              <a:blip r:embed="rId7"/>
              <a:stretch>
                <a:fillRect/>
              </a:stretch>
            </p:blipFill>
            <p:spPr>
              <a:xfrm>
                <a:off x="1067661" y="24933029"/>
                <a:ext cx="9035055" cy="4371211"/>
              </a:xfrm>
              <a:prstGeom prst="rect">
                <a:avLst/>
              </a:prstGeom>
            </p:spPr>
          </p:pic>
          <p:sp>
            <p:nvSpPr>
              <p:cNvPr id="125" name="Rectangle 102"/>
              <p:cNvSpPr>
                <a:spLocks noChangeArrowheads="1"/>
              </p:cNvSpPr>
              <p:nvPr/>
            </p:nvSpPr>
            <p:spPr bwMode="auto">
              <a:xfrm>
                <a:off x="1067661" y="28759284"/>
                <a:ext cx="9035055" cy="317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6 Transmission-interface</a:t>
                </a:r>
                <a:endPar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endParaRPr>
              </a:p>
            </p:txBody>
          </p:sp>
          <p:pic>
            <p:nvPicPr>
              <p:cNvPr id="126" name="Picture 125"/>
              <p:cNvPicPr>
                <a:picLocks noChangeAspect="1"/>
              </p:cNvPicPr>
              <p:nvPr/>
            </p:nvPicPr>
            <p:blipFill>
              <a:blip r:embed="rId8"/>
              <a:stretch>
                <a:fillRect/>
              </a:stretch>
            </p:blipFill>
            <p:spPr>
              <a:xfrm>
                <a:off x="1058457" y="29636973"/>
                <a:ext cx="9035055" cy="2771007"/>
              </a:xfrm>
              <a:prstGeom prst="rect">
                <a:avLst/>
              </a:prstGeom>
            </p:spPr>
          </p:pic>
          <p:sp>
            <p:nvSpPr>
              <p:cNvPr id="127" name="Rectangle 102"/>
              <p:cNvSpPr>
                <a:spLocks noChangeArrowheads="1"/>
              </p:cNvSpPr>
              <p:nvPr/>
            </p:nvSpPr>
            <p:spPr bwMode="auto">
              <a:xfrm>
                <a:off x="1058458" y="32469035"/>
                <a:ext cx="9035055" cy="317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7 Information Package Type</a:t>
                </a:r>
                <a:endPar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endParaRPr>
              </a:p>
            </p:txBody>
          </p:sp>
          <p:pic>
            <p:nvPicPr>
              <p:cNvPr id="128" name="Picture 127"/>
              <p:cNvPicPr>
                <a:picLocks noChangeAspect="1"/>
              </p:cNvPicPr>
              <p:nvPr/>
            </p:nvPicPr>
            <p:blipFill>
              <a:blip r:embed="rId9"/>
              <a:stretch>
                <a:fillRect/>
              </a:stretch>
            </p:blipFill>
            <p:spPr>
              <a:xfrm>
                <a:off x="10210800" y="25055489"/>
                <a:ext cx="4333875" cy="1409700"/>
              </a:xfrm>
              <a:prstGeom prst="rect">
                <a:avLst/>
              </a:prstGeom>
              <a:solidFill>
                <a:srgbClr val="3333CC">
                  <a:lumMod val="20000"/>
                  <a:lumOff val="80000"/>
                </a:srgbClr>
              </a:solidFill>
              <a:ln>
                <a:solidFill>
                  <a:srgbClr val="002060"/>
                </a:solidFill>
              </a:ln>
            </p:spPr>
          </p:pic>
          <p:pic>
            <p:nvPicPr>
              <p:cNvPr id="129" name="Picture 128"/>
              <p:cNvPicPr>
                <a:picLocks noChangeAspect="1"/>
              </p:cNvPicPr>
              <p:nvPr/>
            </p:nvPicPr>
            <p:blipFill>
              <a:blip r:embed="rId10"/>
              <a:stretch>
                <a:fillRect/>
              </a:stretch>
            </p:blipFill>
            <p:spPr>
              <a:xfrm>
                <a:off x="10206035" y="29642174"/>
                <a:ext cx="4333875" cy="467905"/>
              </a:xfrm>
              <a:prstGeom prst="rect">
                <a:avLst/>
              </a:prstGeom>
              <a:ln>
                <a:solidFill>
                  <a:srgbClr val="002060"/>
                </a:solidFill>
              </a:ln>
            </p:spPr>
          </p:pic>
          <p:pic>
            <p:nvPicPr>
              <p:cNvPr id="130" name="Picture 129"/>
              <p:cNvPicPr>
                <a:picLocks noChangeAspect="1"/>
              </p:cNvPicPr>
              <p:nvPr/>
            </p:nvPicPr>
            <p:blipFill>
              <a:blip r:embed="rId11"/>
              <a:stretch>
                <a:fillRect/>
              </a:stretch>
            </p:blipFill>
            <p:spPr>
              <a:xfrm>
                <a:off x="10206036" y="30470504"/>
                <a:ext cx="4333875" cy="2315741"/>
              </a:xfrm>
              <a:prstGeom prst="rect">
                <a:avLst/>
              </a:prstGeom>
              <a:ln>
                <a:solidFill>
                  <a:srgbClr val="002060"/>
                </a:solidFill>
              </a:ln>
            </p:spPr>
          </p:pic>
          <p:pic>
            <p:nvPicPr>
              <p:cNvPr id="131" name="Picture 130"/>
              <p:cNvPicPr>
                <a:picLocks noChangeAspect="1"/>
              </p:cNvPicPr>
              <p:nvPr/>
            </p:nvPicPr>
            <p:blipFill>
              <a:blip r:embed="rId12"/>
              <a:stretch>
                <a:fillRect/>
              </a:stretch>
            </p:blipFill>
            <p:spPr>
              <a:xfrm>
                <a:off x="1612854" y="33287623"/>
                <a:ext cx="4990239" cy="3728148"/>
              </a:xfrm>
              <a:prstGeom prst="rect">
                <a:avLst/>
              </a:prstGeom>
            </p:spPr>
          </p:pic>
          <p:sp>
            <p:nvSpPr>
              <p:cNvPr id="132" name="Rectangle 102"/>
              <p:cNvSpPr>
                <a:spLocks noChangeArrowheads="1"/>
              </p:cNvSpPr>
              <p:nvPr/>
            </p:nvSpPr>
            <p:spPr bwMode="auto">
              <a:xfrm>
                <a:off x="1612854" y="37105909"/>
                <a:ext cx="4990239" cy="412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8 Wireshark Packet</a:t>
                </a:r>
                <a:endPar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endParaRPr>
              </a:p>
            </p:txBody>
          </p:sp>
          <p:grpSp>
            <p:nvGrpSpPr>
              <p:cNvPr id="133" name="Group 132"/>
              <p:cNvGrpSpPr/>
              <p:nvPr/>
            </p:nvGrpSpPr>
            <p:grpSpPr>
              <a:xfrm>
                <a:off x="7417749" y="33345160"/>
                <a:ext cx="7138988" cy="3507299"/>
                <a:chOff x="6500810" y="33284502"/>
                <a:chExt cx="7138988" cy="3507299"/>
              </a:xfrm>
            </p:grpSpPr>
            <p:pic>
              <p:nvPicPr>
                <p:cNvPr id="138" name="Picture 137"/>
                <p:cNvPicPr>
                  <a:picLocks noChangeAspect="1"/>
                </p:cNvPicPr>
                <p:nvPr/>
              </p:nvPicPr>
              <p:blipFill>
                <a:blip r:embed="rId13"/>
                <a:stretch>
                  <a:fillRect/>
                </a:stretch>
              </p:blipFill>
              <p:spPr>
                <a:xfrm>
                  <a:off x="6505573" y="33284502"/>
                  <a:ext cx="5867400" cy="657225"/>
                </a:xfrm>
                <a:prstGeom prst="rect">
                  <a:avLst/>
                </a:prstGeom>
                <a:ln>
                  <a:solidFill>
                    <a:srgbClr val="1B1B6F"/>
                  </a:solidFill>
                </a:ln>
              </p:spPr>
            </p:pic>
            <p:pic>
              <p:nvPicPr>
                <p:cNvPr id="139" name="Picture 138"/>
                <p:cNvPicPr>
                  <a:picLocks noChangeAspect="1"/>
                </p:cNvPicPr>
                <p:nvPr/>
              </p:nvPicPr>
              <p:blipFill>
                <a:blip r:embed="rId14"/>
                <a:stretch>
                  <a:fillRect/>
                </a:stretch>
              </p:blipFill>
              <p:spPr>
                <a:xfrm>
                  <a:off x="6505573" y="34172922"/>
                  <a:ext cx="7134225" cy="409575"/>
                </a:xfrm>
                <a:prstGeom prst="rect">
                  <a:avLst/>
                </a:prstGeom>
                <a:ln>
                  <a:solidFill>
                    <a:srgbClr val="1B1B6F"/>
                  </a:solidFill>
                </a:ln>
              </p:spPr>
            </p:pic>
            <p:sp>
              <p:nvSpPr>
                <p:cNvPr id="140" name="Rectangle 139"/>
                <p:cNvSpPr/>
                <p:nvPr/>
              </p:nvSpPr>
              <p:spPr bwMode="auto">
                <a:xfrm>
                  <a:off x="6500810" y="35424328"/>
                  <a:ext cx="5426333" cy="1367473"/>
                </a:xfrm>
                <a:prstGeom prst="rect">
                  <a:avLst/>
                </a:prstGeom>
                <a:solidFill>
                  <a:srgbClr val="3333CC">
                    <a:lumMod val="20000"/>
                    <a:lumOff val="80000"/>
                  </a:srgbClr>
                </a:solidFill>
                <a:ln w="9525" cap="flat" cmpd="sng" algn="ctr">
                  <a:solidFill>
                    <a:srgbClr val="0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1241425" eaLnBrk="1" fontAlgn="auto" latinLnBrk="0" hangingPunct="1">
                    <a:lnSpc>
                      <a:spcPct val="100000"/>
                    </a:lnSpc>
                    <a:spcBef>
                      <a:spcPts val="0"/>
                    </a:spcBef>
                    <a:spcAft>
                      <a:spcPts val="0"/>
                    </a:spcAft>
                    <a:buClrTx/>
                    <a:buSzTx/>
                    <a:buFontTx/>
                    <a:buNone/>
                    <a:tabLst/>
                    <a:defRPr/>
                  </a:pPr>
                  <a:r>
                    <a:rPr kumimoji="0" lang="en-US" altLang="zh-TW" sz="28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MATLAB</a:t>
                  </a:r>
                  <a:r>
                    <a:rPr kumimoji="0" lang="zh-TW" altLang="en-US" sz="28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a:t>
                  </a:r>
                  <a:endParaRPr kumimoji="0" lang="en-US" altLang="zh-TW" sz="28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endParaRPr>
                </a:p>
                <a:p>
                  <a:pPr marL="0" marR="0" lvl="0" indent="0" defTabSz="1241425" eaLnBrk="1" fontAlgn="auto" latinLnBrk="0" hangingPunct="1">
                    <a:lnSpc>
                      <a:spcPct val="100000"/>
                    </a:lnSpc>
                    <a:spcBef>
                      <a:spcPts val="0"/>
                    </a:spcBef>
                    <a:spcAft>
                      <a:spcPts val="0"/>
                    </a:spcAft>
                    <a:buClrTx/>
                    <a:buSzTx/>
                    <a:buFontTx/>
                    <a:buNone/>
                    <a:tabLst/>
                    <a:defRPr/>
                  </a:pPr>
                  <a:r>
                    <a:rPr kumimoji="0" lang="zh-TW" altLang="en-US" sz="28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接收數據型態以 </a:t>
                  </a:r>
                  <a:r>
                    <a:rPr kumimoji="0" lang="en-US" altLang="zh-TW" sz="2800" b="0" i="0" u="none" strike="noStrike" kern="0" cap="none" spc="0" normalizeH="0" baseline="0" noProof="0" dirty="0" smtClean="0">
                      <a:ln>
                        <a:noFill/>
                      </a:ln>
                      <a:solidFill>
                        <a:srgbClr val="212187"/>
                      </a:solidFill>
                      <a:effectLst/>
                      <a:uLnTx/>
                      <a:uFillTx/>
                      <a:latin typeface="Times New Roman"/>
                      <a:ea typeface="標楷體" panose="03000509000000000000" pitchFamily="65" charset="-120"/>
                    </a:rPr>
                    <a:t>8 </a:t>
                  </a:r>
                  <a:r>
                    <a:rPr kumimoji="0" lang="zh-TW" altLang="en-US" sz="2800" b="0" i="0" u="none" strike="noStrike" kern="0" cap="none" spc="0" normalizeH="0" baseline="0" noProof="0" dirty="0" smtClean="0">
                      <a:ln>
                        <a:noFill/>
                      </a:ln>
                      <a:solidFill>
                        <a:srgbClr val="212187"/>
                      </a:solidFill>
                      <a:effectLst/>
                      <a:uLnTx/>
                      <a:uFillTx/>
                      <a:latin typeface="Times New Roman"/>
                      <a:ea typeface="標楷體" panose="03000509000000000000" pitchFamily="65" charset="-120"/>
                    </a:rPr>
                    <a:t>位元</a:t>
                  </a:r>
                  <a:r>
                    <a:rPr kumimoji="0" lang="zh-TW" altLang="en-US" sz="28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呈現</a:t>
                  </a:r>
                  <a:endParaRPr kumimoji="0" lang="en-US" altLang="zh-TW" sz="28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endParaRPr>
                </a:p>
                <a:p>
                  <a:pPr marL="0" marR="0" lvl="0" indent="0" defTabSz="1241425" eaLnBrk="1" fontAlgn="auto" latinLnBrk="0" hangingPunct="1">
                    <a:lnSpc>
                      <a:spcPct val="100000"/>
                    </a:lnSpc>
                    <a:spcBef>
                      <a:spcPts val="0"/>
                    </a:spcBef>
                    <a:spcAft>
                      <a:spcPts val="0"/>
                    </a:spcAft>
                    <a:buClrTx/>
                    <a:buSzTx/>
                    <a:buFontTx/>
                    <a:buNone/>
                    <a:tabLst/>
                    <a:defRPr/>
                  </a:pPr>
                  <a:r>
                    <a:rPr kumimoji="0" lang="zh-TW" altLang="en-US" sz="28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訊號數據由 </a:t>
                  </a:r>
                  <a:r>
                    <a:rPr kumimoji="0" lang="en-US" altLang="zh-TW" sz="2800" b="0" i="0" u="none" strike="noStrike" kern="0" cap="none" spc="0" normalizeH="0" baseline="0" noProof="0" dirty="0" smtClean="0">
                      <a:ln>
                        <a:noFill/>
                      </a:ln>
                      <a:solidFill>
                        <a:srgbClr val="212187"/>
                      </a:solidFill>
                      <a:effectLst/>
                      <a:uLnTx/>
                      <a:uFillTx/>
                      <a:latin typeface="Times New Roman"/>
                      <a:ea typeface="標楷體" panose="03000509000000000000" pitchFamily="65" charset="-120"/>
                    </a:rPr>
                    <a:t>16 </a:t>
                  </a:r>
                  <a:r>
                    <a:rPr kumimoji="0" lang="zh-TW" altLang="en-US" sz="2800" b="0" i="0" u="none" strike="noStrike" kern="0" cap="none" spc="0" normalizeH="0" baseline="0" noProof="0" dirty="0" smtClean="0">
                      <a:ln>
                        <a:noFill/>
                      </a:ln>
                      <a:solidFill>
                        <a:srgbClr val="212187"/>
                      </a:solidFill>
                      <a:effectLst/>
                      <a:uLnTx/>
                      <a:uFillTx/>
                      <a:latin typeface="Times New Roman"/>
                      <a:ea typeface="標楷體" panose="03000509000000000000" pitchFamily="65" charset="-120"/>
                    </a:rPr>
                    <a:t>位元</a:t>
                  </a:r>
                  <a:r>
                    <a:rPr kumimoji="0" lang="zh-TW" altLang="en-US" sz="28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轉換成十進制</a:t>
                  </a:r>
                  <a:endParaRPr kumimoji="0" lang="en-US" sz="28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endParaRPr>
                </a:p>
              </p:txBody>
            </p:sp>
            <p:pic>
              <p:nvPicPr>
                <p:cNvPr id="141" name="Picture 140"/>
                <p:cNvPicPr>
                  <a:picLocks noChangeAspect="1"/>
                </p:cNvPicPr>
                <p:nvPr/>
              </p:nvPicPr>
              <p:blipFill>
                <a:blip r:embed="rId15"/>
                <a:stretch>
                  <a:fillRect/>
                </a:stretch>
              </p:blipFill>
              <p:spPr>
                <a:xfrm>
                  <a:off x="6505573" y="34813689"/>
                  <a:ext cx="3562350" cy="381000"/>
                </a:xfrm>
                <a:prstGeom prst="rect">
                  <a:avLst/>
                </a:prstGeom>
                <a:ln>
                  <a:solidFill>
                    <a:srgbClr val="1B1B6F"/>
                  </a:solidFill>
                </a:ln>
              </p:spPr>
            </p:pic>
          </p:grpSp>
          <p:grpSp>
            <p:nvGrpSpPr>
              <p:cNvPr id="134" name="Group 133"/>
              <p:cNvGrpSpPr/>
              <p:nvPr/>
            </p:nvGrpSpPr>
            <p:grpSpPr>
              <a:xfrm>
                <a:off x="10369923" y="27003722"/>
                <a:ext cx="4010069" cy="1288950"/>
                <a:chOff x="10369923" y="27003722"/>
                <a:chExt cx="4010069" cy="1288950"/>
              </a:xfrm>
            </p:grpSpPr>
            <p:sp>
              <p:nvSpPr>
                <p:cNvPr id="135" name="Rectangle 134"/>
                <p:cNvSpPr/>
                <p:nvPr/>
              </p:nvSpPr>
              <p:spPr bwMode="auto">
                <a:xfrm>
                  <a:off x="10369923" y="27003722"/>
                  <a:ext cx="4006100" cy="461877"/>
                </a:xfrm>
                <a:prstGeom prst="rect">
                  <a:avLst/>
                </a:prstGeom>
                <a:solidFill>
                  <a:srgbClr val="AAE2CA">
                    <a:lumMod val="40000"/>
                    <a:lumOff val="60000"/>
                  </a:srgbClr>
                </a:solidFill>
                <a:ln w="9525" cap="flat" cmpd="sng" algn="ctr">
                  <a:solidFill>
                    <a:srgbClr val="1B1B6F"/>
                  </a:solidFill>
                  <a:prstDash val="solid"/>
                  <a:round/>
                  <a:headEnd type="none" w="med" len="med"/>
                  <a:tailEnd type="none" w="med" len="med"/>
                </a:ln>
                <a:effectLst>
                  <a:outerShdw blurRad="50800" dist="38100" dir="2700000" algn="tl" rotWithShape="0">
                    <a:prstClr val="black">
                      <a:alpha val="40000"/>
                    </a:prstClr>
                  </a:outerShdw>
                  <a:reflection blurRad="6350" stA="52000" endA="300" endPos="35000" dir="5400000" sy="-100000" algn="bl" rotWithShape="0"/>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ctr" defTabSz="1241425"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212187"/>
                      </a:solidFill>
                      <a:effectLst/>
                      <a:uLnTx/>
                      <a:uFillTx/>
                      <a:ea typeface="標楷體" panose="03000509000000000000" pitchFamily="65" charset="-120"/>
                    </a:rPr>
                    <a:t>Transmission Control Protocol</a:t>
                  </a:r>
                </a:p>
              </p:txBody>
            </p:sp>
            <p:sp>
              <p:nvSpPr>
                <p:cNvPr id="136" name="Rectangle 135"/>
                <p:cNvSpPr/>
                <p:nvPr/>
              </p:nvSpPr>
              <p:spPr bwMode="auto">
                <a:xfrm>
                  <a:off x="10369923" y="27830795"/>
                  <a:ext cx="4010069" cy="461877"/>
                </a:xfrm>
                <a:prstGeom prst="rect">
                  <a:avLst/>
                </a:prstGeom>
                <a:solidFill>
                  <a:srgbClr val="AAE2CA">
                    <a:lumMod val="40000"/>
                    <a:lumOff val="60000"/>
                  </a:srgbClr>
                </a:solidFill>
                <a:ln w="9525" cap="flat" cmpd="sng" algn="ctr">
                  <a:solidFill>
                    <a:srgbClr val="1B1B6F"/>
                  </a:solidFill>
                  <a:prstDash val="solid"/>
                  <a:round/>
                  <a:headEnd type="none" w="med" len="med"/>
                  <a:tailEnd type="none" w="med" len="med"/>
                </a:ln>
                <a:effectLst>
                  <a:outerShdw blurRad="50800" dist="38100" dir="2700000" algn="tl" rotWithShape="0">
                    <a:prstClr val="black">
                      <a:alpha val="40000"/>
                    </a:prstClr>
                  </a:outerShdw>
                  <a:reflection blurRad="6350" stA="52000" endA="300" endPos="35000" dir="5400000" sy="-100000" algn="bl" rotWithShape="0"/>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ctr" defTabSz="1241425"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smtClean="0">
                      <a:ln>
                        <a:noFill/>
                      </a:ln>
                      <a:solidFill>
                        <a:srgbClr val="212187"/>
                      </a:solidFill>
                      <a:effectLst/>
                      <a:uLnTx/>
                      <a:uFillTx/>
                      <a:ea typeface="標楷體" panose="03000509000000000000" pitchFamily="65" charset="-120"/>
                    </a:rPr>
                    <a:t>Internet Protocol Address</a:t>
                  </a:r>
                </a:p>
              </p:txBody>
            </p:sp>
            <p:cxnSp>
              <p:nvCxnSpPr>
                <p:cNvPr id="137" name="Straight Arrow Connector 136"/>
                <p:cNvCxnSpPr>
                  <a:stCxn id="135" idx="2"/>
                  <a:endCxn id="136" idx="0"/>
                </p:cNvCxnSpPr>
                <p:nvPr/>
              </p:nvCxnSpPr>
              <p:spPr bwMode="auto">
                <a:xfrm>
                  <a:off x="12372973" y="27465599"/>
                  <a:ext cx="1985" cy="365196"/>
                </a:xfrm>
                <a:prstGeom prst="straightConnector1">
                  <a:avLst/>
                </a:prstGeom>
                <a:solidFill>
                  <a:srgbClr val="00CC99"/>
                </a:solidFill>
                <a:ln w="50800" cap="flat" cmpd="sng" algn="ctr">
                  <a:solidFill>
                    <a:srgbClr val="212187"/>
                  </a:solidFill>
                  <a:prstDash val="solid"/>
                  <a:round/>
                  <a:headEnd type="none" w="med" len="med"/>
                  <a:tailEnd type="triangle"/>
                </a:ln>
                <a:effectLst/>
              </p:spPr>
            </p:cxnSp>
          </p:grpSp>
        </p:grpSp>
        <mc:AlternateContent xmlns:mc="http://schemas.openxmlformats.org/markup-compatibility/2006" xmlns:a14="http://schemas.microsoft.com/office/drawing/2010/main">
          <mc:Choice Requires="a14">
            <p:sp>
              <p:nvSpPr>
                <p:cNvPr id="121" name="Rectangle 120"/>
                <p:cNvSpPr/>
                <p:nvPr/>
              </p:nvSpPr>
              <p:spPr bwMode="auto">
                <a:xfrm>
                  <a:off x="14928169" y="21110780"/>
                  <a:ext cx="7360331" cy="3108960"/>
                </a:xfrm>
                <a:prstGeom prst="rect">
                  <a:avLst/>
                </a:prstGeom>
                <a:solidFill>
                  <a:srgbClr val="FFFFFF">
                    <a:lumMod val="95000"/>
                  </a:srgbClr>
                </a:solidFill>
                <a:ln w="9525" cap="flat" cmpd="sng" algn="ctr">
                  <a:solidFill>
                    <a:srgbClr val="212187"/>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𝐹𝑜𝑟</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𝑛</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𝑁</m:t>
                        </m:r>
                      </m:oMath>
                    </m:oMathPara>
                  </a14:m>
                  <a:endParaRPr kumimoji="0" lang="en-US" sz="3200" b="0" i="0" u="none" strike="noStrike" kern="0" cap="none" spc="0" normalizeH="0" baseline="0" noProof="0" dirty="0" smtClean="0">
                    <a:ln>
                      <a:noFill/>
                    </a:ln>
                    <a:solidFill>
                      <a:srgbClr val="000000"/>
                    </a:solidFill>
                    <a:effectLst/>
                    <a:uLnTx/>
                    <a:uFillTx/>
                    <a:ea typeface="新細明體" pitchFamily="18" charset="-120"/>
                  </a:endParaRPr>
                </a:p>
                <a:p>
                  <a:pPr marL="0" marR="0" lvl="0" indent="0" defTabSz="914400" eaLnBrk="1" fontAlgn="auto" latinLnBrk="1" hangingPunct="1">
                    <a:lnSpc>
                      <a:spcPct val="100000"/>
                    </a:lnSpc>
                    <a:spcBef>
                      <a:spcPts val="0"/>
                    </a:spcBef>
                    <a:spcAft>
                      <a:spcPts val="0"/>
                    </a:spcAft>
                    <a:buClrTx/>
                    <a:buSzTx/>
                    <a:buFontTx/>
                    <a:buNone/>
                    <a:tabLst/>
                    <a:defRPr/>
                  </a:pPr>
                  <a14:m>
                    <m:oMath xmlns:m="http://schemas.openxmlformats.org/officeDocument/2006/math">
                      <m:sSub>
                        <m:sSub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sSubPr>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𝑋</m:t>
                          </m:r>
                        </m:e>
                        <m: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𝑛</m:t>
                          </m:r>
                        </m:sub>
                      </m:s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m:t>
                      </m:r>
                      <m:sSub>
                        <m:sSub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sSubPr>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𝑋</m:t>
                          </m:r>
                        </m:e>
                        <m: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1</m:t>
                          </m:r>
                        </m:sub>
                      </m:s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 </m:t>
                      </m:r>
                      <m:sSub>
                        <m:sSub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sSubPr>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𝑋</m:t>
                          </m:r>
                        </m:e>
                        <m: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2</m:t>
                          </m:r>
                        </m:sub>
                      </m:s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 </m:t>
                      </m:r>
                      <m:sSub>
                        <m:sSub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sSubPr>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𝑋</m:t>
                          </m:r>
                        </m:e>
                        <m: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𝑛</m:t>
                          </m:r>
                        </m:sub>
                      </m:s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m:t>
                      </m:r>
                    </m:oMath>
                  </a14:m>
                  <a:r>
                    <a:rPr kumimoji="0" lang="en-US" sz="3200" b="0" i="1" u="none" strike="noStrike" kern="0" cap="none" spc="0" normalizeH="0" baseline="0" noProof="0" dirty="0" smtClean="0">
                      <a:ln>
                        <a:noFill/>
                      </a:ln>
                      <a:solidFill>
                        <a:srgbClr val="000000"/>
                      </a:solidFill>
                      <a:effectLst/>
                      <a:uLnTx/>
                      <a:uFillTx/>
                      <a:ea typeface="新細明體" pitchFamily="18" charset="-120"/>
                    </a:rPr>
                    <a:t>        </a:t>
                  </a:r>
                  <a14:m>
                    <m:oMath xmlns:m="http://schemas.openxmlformats.org/officeDocument/2006/math">
                      <m:sSub>
                        <m:sSub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sSubPr>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𝑋</m:t>
                          </m:r>
                        </m:e>
                        <m: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𝑛</m:t>
                          </m:r>
                        </m:sub>
                      </m:s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≠0</m:t>
                      </m:r>
                    </m:oMath>
                  </a14:m>
                  <a:endParaRPr kumimoji="0" lang="en-US" sz="3200" b="0" i="1" u="none" strike="noStrike" kern="0" cap="none" spc="0" normalizeH="0" baseline="0" noProof="0" dirty="0" smtClean="0">
                    <a:ln>
                      <a:noFill/>
                    </a:ln>
                    <a:solidFill>
                      <a:srgbClr val="000000"/>
                    </a:solidFill>
                    <a:effectLst/>
                    <a:uLnTx/>
                    <a:uFillTx/>
                    <a:ea typeface="新細明體" pitchFamily="18" charset="-120"/>
                  </a:endParaRPr>
                </a:p>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𝐿𝑒𝑡</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𝑌</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𝑖𝑠</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𝑎</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 31×</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𝑝</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𝑚𝑎𝑡𝑟𝑖𝑥</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 </m:t>
                        </m:r>
                      </m:oMath>
                    </m:oMathPara>
                  </a14:m>
                  <a:endParaRPr kumimoji="0" lang="en-US" sz="3200" b="0" i="0" u="none" strike="noStrike" kern="0" cap="none" spc="0" normalizeH="0" baseline="0" noProof="0" dirty="0" smtClean="0">
                    <a:ln>
                      <a:noFill/>
                    </a:ln>
                    <a:solidFill>
                      <a:srgbClr val="000000"/>
                    </a:solidFill>
                    <a:effectLst/>
                    <a:uLnTx/>
                    <a:uFillTx/>
                    <a:ea typeface="新細明體" pitchFamily="18" charset="-120"/>
                  </a:endParaRPr>
                </a:p>
                <a:p>
                  <a:pPr marL="0" marR="0" lvl="0" indent="0" algn="ctr" defTabSz="91440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sSub>
                          <m:sSub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sSubPr>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𝑌</m:t>
                            </m:r>
                          </m:e>
                          <m: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𝑝</m:t>
                            </m:r>
                          </m:sub>
                        </m:s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m:t>
                        </m:r>
                        <m:sSub>
                          <m:sSub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sSubPr>
                          <m:e>
                            <m:d>
                              <m:dPr>
                                <m:begChr m:val="["/>
                                <m:endChr m:val="]"/>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dPr>
                              <m:e>
                                <m:m>
                                  <m:mPr>
                                    <m:mcs>
                                      <m:mc>
                                        <m:mcPr>
                                          <m:count m:val="3"/>
                                          <m:mcJc m:val="center"/>
                                        </m:mcPr>
                                      </m:mc>
                                    </m:mcs>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mPr>
                                  <m:mr>
                                    <m:e>
                                      <m:sSub>
                                        <m:sSub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sSubPr>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𝑋</m:t>
                                          </m:r>
                                        </m:e>
                                        <m: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1</m:t>
                                          </m:r>
                                        </m:sub>
                                      </m:sSub>
                                    </m:e>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m:t>
                                      </m:r>
                                    </m:e>
                                    <m:e>
                                      <m:sSub>
                                        <m:sSub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sSubPr>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𝑋</m:t>
                                          </m:r>
                                        </m:e>
                                        <m: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𝑛</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−30</m:t>
                                          </m:r>
                                        </m:sub>
                                      </m:sSub>
                                    </m:e>
                                  </m:mr>
                                  <m:mr>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m:t>
                                      </m:r>
                                    </m:e>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m:t>
                                      </m:r>
                                    </m:e>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m:t>
                                      </m:r>
                                    </m:e>
                                  </m:mr>
                                  <m:mr>
                                    <m:e>
                                      <m:sSub>
                                        <m:sSub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sSubPr>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𝑋</m:t>
                                          </m:r>
                                        </m:e>
                                        <m: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31</m:t>
                                          </m:r>
                                        </m:sub>
                                      </m:sSub>
                                    </m:e>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m:t>
                                      </m:r>
                                    </m:e>
                                    <m:e>
                                      <m:sSub>
                                        <m:sSub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sSubPr>
                                        <m:e>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𝑋</m:t>
                                          </m:r>
                                        </m:e>
                                        <m: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𝑛</m:t>
                                          </m:r>
                                        </m:sub>
                                      </m:sSub>
                                    </m:e>
                                  </m:mr>
                                </m:m>
                              </m:e>
                            </m:d>
                          </m:e>
                          <m: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31×</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𝑝</m:t>
                            </m:r>
                          </m:sub>
                        </m:sSub>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𝑡h𝑎𝑡</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 </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𝑝</m:t>
                        </m:r>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m:t>
                        </m:r>
                        <m:f>
                          <m:fPr>
                            <m:ctrlP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ctrlPr>
                          </m:fPr>
                          <m:num>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𝑁</m:t>
                            </m:r>
                          </m:num>
                          <m:den>
                            <m:r>
                              <a:rPr kumimoji="0" lang="en-US" sz="3200" b="0" i="1" u="none" strike="noStrike" kern="0" cap="none" spc="0" normalizeH="0" baseline="0" noProof="0" smtClean="0">
                                <a:ln>
                                  <a:noFill/>
                                </a:ln>
                                <a:solidFill>
                                  <a:srgbClr val="000000"/>
                                </a:solidFill>
                                <a:effectLst/>
                                <a:uLnTx/>
                                <a:uFillTx/>
                                <a:latin typeface="Cambria Math" panose="02040503050406030204" pitchFamily="18" charset="0"/>
                              </a:rPr>
                              <m:t>31</m:t>
                            </m:r>
                          </m:den>
                        </m:f>
                      </m:oMath>
                    </m:oMathPara>
                  </a14:m>
                  <a:endParaRPr kumimoji="0" lang="en-US" sz="3200" b="0" i="0" u="none" strike="noStrike" kern="0" cap="none" spc="0" normalizeH="0" baseline="0" noProof="0" dirty="0" smtClean="0">
                    <a:ln>
                      <a:noFill/>
                    </a:ln>
                    <a:solidFill>
                      <a:srgbClr val="000000"/>
                    </a:solidFill>
                    <a:effectLst/>
                    <a:uLnTx/>
                    <a:uFillTx/>
                    <a:ea typeface="新細明體" pitchFamily="18" charset="-120"/>
                  </a:endParaRPr>
                </a:p>
              </p:txBody>
            </p:sp>
          </mc:Choice>
          <mc:Fallback xmlns="">
            <p:sp>
              <p:nvSpPr>
                <p:cNvPr id="121" name="Rectangle 120"/>
                <p:cNvSpPr>
                  <a:spLocks noRot="1" noChangeAspect="1" noMove="1" noResize="1" noEditPoints="1" noAdjustHandles="1" noChangeArrowheads="1" noChangeShapeType="1" noTextEdit="1"/>
                </p:cNvSpPr>
                <p:nvPr/>
              </p:nvSpPr>
              <p:spPr bwMode="auto">
                <a:xfrm>
                  <a:off x="14928169" y="21110780"/>
                  <a:ext cx="7360331" cy="3108960"/>
                </a:xfrm>
                <a:prstGeom prst="rect">
                  <a:avLst/>
                </a:prstGeom>
                <a:blipFill rotWithShape="0">
                  <a:blip r:embed="rId16"/>
                  <a:stretch>
                    <a:fillRect/>
                  </a:stretch>
                </a:blipFill>
                <a:ln w="9525" cap="flat" cmpd="sng" algn="ctr">
                  <a:solidFill>
                    <a:srgbClr val="212187"/>
                  </a:solidFill>
                  <a:prstDash val="solid"/>
                  <a:round/>
                  <a:headEnd type="none" w="med" len="med"/>
                  <a:tailEnd type="none" w="med" len="med"/>
                </a:ln>
                <a:effectLst/>
              </p:spPr>
              <p:txBody>
                <a:bodyPr/>
                <a:lstStyle/>
                <a:p>
                  <a:r>
                    <a:rPr lang="en-US">
                      <a:noFill/>
                    </a:rPr>
                    <a:t> </a:t>
                  </a:r>
                </a:p>
              </p:txBody>
            </p:sp>
          </mc:Fallback>
        </mc:AlternateContent>
        <p:pic>
          <p:nvPicPr>
            <p:cNvPr id="122" name="Picture 121"/>
            <p:cNvPicPr>
              <a:picLocks noChangeAspect="1"/>
            </p:cNvPicPr>
            <p:nvPr/>
          </p:nvPicPr>
          <p:blipFill>
            <a:blip r:embed="rId17"/>
            <a:stretch>
              <a:fillRect/>
            </a:stretch>
          </p:blipFill>
          <p:spPr>
            <a:xfrm>
              <a:off x="22643331" y="21367904"/>
              <a:ext cx="5779509" cy="993734"/>
            </a:xfrm>
            <a:prstGeom prst="rect">
              <a:avLst/>
            </a:prstGeom>
          </p:spPr>
        </p:pic>
        <p:sp>
          <p:nvSpPr>
            <p:cNvPr id="123" name="Oval 122"/>
            <p:cNvSpPr/>
            <p:nvPr/>
          </p:nvSpPr>
          <p:spPr bwMode="auto">
            <a:xfrm>
              <a:off x="23502455" y="22659239"/>
              <a:ext cx="4061260" cy="1179781"/>
            </a:xfrm>
            <a:prstGeom prst="ellipse">
              <a:avLst/>
            </a:prstGeom>
            <a:solidFill>
              <a:srgbClr val="AAE2CA">
                <a:lumMod val="60000"/>
                <a:lumOff val="40000"/>
              </a:srgbClr>
            </a:solidFill>
            <a:ln w="9525" cap="flat" cmpd="sng" algn="ctr">
              <a:solidFill>
                <a:srgbClr val="1B1B6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1241425"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err="1" smtClean="0">
                  <a:ln>
                    <a:noFill/>
                  </a:ln>
                  <a:solidFill>
                    <a:srgbClr val="000000"/>
                  </a:solidFill>
                  <a:effectLst/>
                  <a:uLnTx/>
                  <a:uFillTx/>
                  <a:ea typeface="新細明體" pitchFamily="18" charset="-120"/>
                </a:rPr>
                <a:t>Delet</a:t>
              </a:r>
              <a:r>
                <a:rPr kumimoji="0" lang="en-US" sz="2400" b="0" i="0" u="none" strike="noStrike" kern="0" cap="none" spc="0" normalizeH="0" baseline="0" noProof="0" dirty="0" smtClean="0">
                  <a:ln>
                    <a:noFill/>
                  </a:ln>
                  <a:solidFill>
                    <a:srgbClr val="000000"/>
                  </a:solidFill>
                  <a:effectLst/>
                  <a:uLnTx/>
                  <a:uFillTx/>
                  <a:ea typeface="新細明體" pitchFamily="18" charset="-120"/>
                </a:rPr>
                <a:t> zero elements &amp; command values</a:t>
              </a:r>
            </a:p>
          </p:txBody>
        </p:sp>
      </p:grpSp>
      <p:sp>
        <p:nvSpPr>
          <p:cNvPr id="142" name="Text Box 182"/>
          <p:cNvSpPr txBox="1">
            <a:spLocks noChangeArrowheads="1"/>
          </p:cNvSpPr>
          <p:nvPr/>
        </p:nvSpPr>
        <p:spPr bwMode="auto">
          <a:xfrm>
            <a:off x="28071038" y="6627345"/>
            <a:ext cx="501650"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2769" tIns="61384" rIns="122769" bIns="61384">
            <a:spAutoFit/>
          </a:bodyPr>
          <a:lstStyle>
            <a:lvl1pPr defTabSz="1400175">
              <a:defRPr kumimoji="1" sz="2400">
                <a:solidFill>
                  <a:schemeClr val="tx1"/>
                </a:solidFill>
                <a:latin typeface="Times New Roman" panose="02020603050405020304" pitchFamily="18" charset="0"/>
                <a:ea typeface="新細明體" panose="02020500000000000000" pitchFamily="18" charset="-120"/>
              </a:defRPr>
            </a:lvl1pPr>
            <a:lvl2pPr marL="612775" defTabSz="1400175">
              <a:defRPr kumimoji="1" sz="2400">
                <a:solidFill>
                  <a:schemeClr val="tx1"/>
                </a:solidFill>
                <a:latin typeface="Times New Roman" panose="02020603050405020304" pitchFamily="18" charset="0"/>
                <a:ea typeface="新細明體" panose="02020500000000000000" pitchFamily="18" charset="-120"/>
              </a:defRPr>
            </a:lvl2pPr>
            <a:lvl3pPr marL="1230313" defTabSz="1400175">
              <a:defRPr kumimoji="1" sz="2400">
                <a:solidFill>
                  <a:schemeClr val="tx1"/>
                </a:solidFill>
                <a:latin typeface="Times New Roman" panose="02020603050405020304" pitchFamily="18" charset="0"/>
                <a:ea typeface="新細明體" panose="02020500000000000000" pitchFamily="18" charset="-120"/>
              </a:defRPr>
            </a:lvl3pPr>
            <a:lvl4pPr marL="1843088" defTabSz="1400175">
              <a:defRPr kumimoji="1" sz="2400">
                <a:solidFill>
                  <a:schemeClr val="tx1"/>
                </a:solidFill>
                <a:latin typeface="Times New Roman" panose="02020603050405020304" pitchFamily="18" charset="0"/>
                <a:ea typeface="新細明體" panose="02020500000000000000" pitchFamily="18" charset="-120"/>
              </a:defRPr>
            </a:lvl4pPr>
            <a:lvl5pPr marL="2454275" defTabSz="1400175">
              <a:defRPr kumimoji="1" sz="2400">
                <a:solidFill>
                  <a:schemeClr val="tx1"/>
                </a:solidFill>
                <a:latin typeface="Times New Roman" panose="02020603050405020304" pitchFamily="18" charset="0"/>
                <a:ea typeface="新細明體" panose="02020500000000000000" pitchFamily="18" charset="-120"/>
              </a:defRPr>
            </a:lvl5pPr>
            <a:lvl6pPr marL="29114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33686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8258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4283075" defTabSz="1400175"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spcBef>
                <a:spcPct val="50000"/>
              </a:spcBef>
            </a:pPr>
            <a:r>
              <a:rPr lang="en-US" altLang="zh-TW" sz="1100" dirty="0" smtClean="0">
                <a:solidFill>
                  <a:srgbClr val="000000"/>
                </a:solidFill>
                <a:latin typeface="Arial" panose="020B0604020202020204" pitchFamily="34" charset="0"/>
              </a:rPr>
              <a:t>P5</a:t>
            </a:r>
            <a:endParaRPr lang="en-US" altLang="zh-TW" sz="1100" dirty="0">
              <a:solidFill>
                <a:srgbClr val="000000"/>
              </a:solidFill>
              <a:latin typeface="Arial" panose="020B0604020202020204" pitchFamily="34" charset="0"/>
            </a:endParaRPr>
          </a:p>
        </p:txBody>
      </p:sp>
      <p:grpSp>
        <p:nvGrpSpPr>
          <p:cNvPr id="143" name="Group 142"/>
          <p:cNvGrpSpPr/>
          <p:nvPr/>
        </p:nvGrpSpPr>
        <p:grpSpPr>
          <a:xfrm>
            <a:off x="14598786" y="25434740"/>
            <a:ext cx="13318590" cy="8586964"/>
            <a:chOff x="14928168" y="24825140"/>
            <a:chExt cx="13318590" cy="8586964"/>
          </a:xfrm>
        </p:grpSpPr>
        <p:pic>
          <p:nvPicPr>
            <p:cNvPr id="144" name="Picture 143"/>
            <p:cNvPicPr>
              <a:picLocks noChangeAspect="1"/>
            </p:cNvPicPr>
            <p:nvPr/>
          </p:nvPicPr>
          <p:blipFill>
            <a:blip r:embed="rId18"/>
            <a:stretch>
              <a:fillRect/>
            </a:stretch>
          </p:blipFill>
          <p:spPr>
            <a:xfrm>
              <a:off x="14928168" y="29280299"/>
              <a:ext cx="6359292" cy="3570795"/>
            </a:xfrm>
            <a:prstGeom prst="rect">
              <a:avLst/>
            </a:prstGeom>
          </p:spPr>
        </p:pic>
        <p:pic>
          <p:nvPicPr>
            <p:cNvPr id="145" name="Picture 144"/>
            <p:cNvPicPr>
              <a:picLocks noChangeAspect="1"/>
            </p:cNvPicPr>
            <p:nvPr/>
          </p:nvPicPr>
          <p:blipFill>
            <a:blip r:embed="rId19"/>
            <a:stretch>
              <a:fillRect/>
            </a:stretch>
          </p:blipFill>
          <p:spPr>
            <a:xfrm>
              <a:off x="21876892" y="24846094"/>
              <a:ext cx="6350090" cy="3576543"/>
            </a:xfrm>
            <a:prstGeom prst="rect">
              <a:avLst/>
            </a:prstGeom>
          </p:spPr>
        </p:pic>
        <p:sp>
          <p:nvSpPr>
            <p:cNvPr id="146" name="Rectangle 102"/>
            <p:cNvSpPr>
              <a:spLocks noChangeArrowheads="1"/>
            </p:cNvSpPr>
            <p:nvPr/>
          </p:nvSpPr>
          <p:spPr bwMode="auto">
            <a:xfrm>
              <a:off x="22556817" y="28565779"/>
              <a:ext cx="4990239" cy="412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10 </a:t>
              </a:r>
              <a:r>
                <a:rPr kumimoji="1" lang="en-US" sz="2400" b="0" i="0" u="none" strike="noStrike" kern="0" cap="none" spc="0" normalizeH="0" baseline="0" noProof="0" dirty="0" smtClean="0">
                  <a:ln>
                    <a:noFill/>
                  </a:ln>
                  <a:solidFill>
                    <a:srgbClr val="000000"/>
                  </a:solidFill>
                  <a:effectLst/>
                  <a:uLnTx/>
                  <a:uFillTx/>
                  <a:latin typeface="Times New Roman" panose="02020603050405020304" pitchFamily="18" charset="0"/>
                  <a:ea typeface="新細明體" panose="02020500000000000000" pitchFamily="18" charset="-120"/>
                </a:rPr>
                <a:t>Eyes </a:t>
              </a:r>
              <a:r>
                <a:rPr kumimoji="1" lang="en-US" sz="2400" b="0" i="0" u="none" strike="noStrike" kern="0" cap="none" spc="0" normalizeH="0" baseline="0" noProof="0" dirty="0">
                  <a:ln>
                    <a:noFill/>
                  </a:ln>
                  <a:solidFill>
                    <a:srgbClr val="000000"/>
                  </a:solidFill>
                  <a:effectLst/>
                  <a:uLnTx/>
                  <a:uFillTx/>
                  <a:latin typeface="Times New Roman" panose="02020603050405020304" pitchFamily="18" charset="0"/>
                  <a:ea typeface="新細明體" panose="02020500000000000000" pitchFamily="18" charset="-120"/>
                </a:rPr>
                <a:t>twinkled</a:t>
              </a:r>
              <a:endPar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endParaRPr>
            </a:p>
          </p:txBody>
        </p:sp>
        <p:sp>
          <p:nvSpPr>
            <p:cNvPr id="147" name="Rectangle 102"/>
            <p:cNvSpPr>
              <a:spLocks noChangeArrowheads="1"/>
            </p:cNvSpPr>
            <p:nvPr/>
          </p:nvSpPr>
          <p:spPr bwMode="auto">
            <a:xfrm>
              <a:off x="15390953" y="32994236"/>
              <a:ext cx="4990239" cy="412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11 </a:t>
              </a:r>
              <a:r>
                <a:rPr kumimoji="1" lang="en-US" sz="2400" b="0" i="0" u="none" strike="noStrike" kern="0" cap="none" spc="0" normalizeH="0" baseline="0" noProof="0" dirty="0" smtClean="0">
                  <a:ln>
                    <a:noFill/>
                  </a:ln>
                  <a:solidFill>
                    <a:srgbClr val="000000"/>
                  </a:solidFill>
                  <a:effectLst/>
                  <a:uLnTx/>
                  <a:uFillTx/>
                  <a:latin typeface="Times New Roman" panose="02020603050405020304" pitchFamily="18" charset="0"/>
                  <a:ea typeface="新細明體" panose="02020500000000000000" pitchFamily="18" charset="-120"/>
                </a:rPr>
                <a:t>Eyes closed</a:t>
              </a:r>
              <a:endPar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endParaRPr>
            </a:p>
          </p:txBody>
        </p:sp>
        <p:pic>
          <p:nvPicPr>
            <p:cNvPr id="148" name="Picture 147"/>
            <p:cNvPicPr>
              <a:picLocks noChangeAspect="1"/>
            </p:cNvPicPr>
            <p:nvPr/>
          </p:nvPicPr>
          <p:blipFill>
            <a:blip r:embed="rId20"/>
            <a:stretch>
              <a:fillRect/>
            </a:stretch>
          </p:blipFill>
          <p:spPr>
            <a:xfrm>
              <a:off x="21891557" y="29280299"/>
              <a:ext cx="6355201" cy="3573056"/>
            </a:xfrm>
            <a:prstGeom prst="rect">
              <a:avLst/>
            </a:prstGeom>
          </p:spPr>
        </p:pic>
        <p:sp>
          <p:nvSpPr>
            <p:cNvPr id="149" name="Rectangle 102"/>
            <p:cNvSpPr>
              <a:spLocks noChangeArrowheads="1"/>
            </p:cNvSpPr>
            <p:nvPr/>
          </p:nvSpPr>
          <p:spPr bwMode="auto">
            <a:xfrm>
              <a:off x="22445953" y="32999281"/>
              <a:ext cx="4990239" cy="412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12 Hand exercised</a:t>
              </a:r>
              <a:endPar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endParaRPr>
            </a:p>
          </p:txBody>
        </p:sp>
        <p:pic>
          <p:nvPicPr>
            <p:cNvPr id="150" name="Picture 149"/>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4928168" y="24825140"/>
              <a:ext cx="6350089" cy="3597497"/>
            </a:xfrm>
            <a:prstGeom prst="rect">
              <a:avLst/>
            </a:prstGeom>
          </p:spPr>
        </p:pic>
        <p:sp>
          <p:nvSpPr>
            <p:cNvPr id="151" name="Rectangle 102"/>
            <p:cNvSpPr>
              <a:spLocks noChangeArrowheads="1"/>
            </p:cNvSpPr>
            <p:nvPr/>
          </p:nvSpPr>
          <p:spPr bwMode="auto">
            <a:xfrm>
              <a:off x="15608092" y="28539920"/>
              <a:ext cx="4990239" cy="412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nchor="ctr"/>
            <a:lstStyle>
              <a:lvl1pPr algn="ctr" defTabSz="1400175">
                <a:defRPr kumimoji="1" sz="5900">
                  <a:solidFill>
                    <a:schemeClr val="tx2"/>
                  </a:solidFill>
                  <a:latin typeface="Times New Roman" panose="02020603050405020304" pitchFamily="18" charset="0"/>
                  <a:ea typeface="新細明體" panose="02020500000000000000" pitchFamily="18" charset="-120"/>
                </a:defRPr>
              </a:lvl1pPr>
              <a:lvl2pPr algn="ctr" defTabSz="1400175">
                <a:defRPr kumimoji="1" sz="5900">
                  <a:solidFill>
                    <a:schemeClr val="tx2"/>
                  </a:solidFill>
                  <a:latin typeface="Times New Roman" panose="02020603050405020304" pitchFamily="18" charset="0"/>
                  <a:ea typeface="新細明體" panose="02020500000000000000" pitchFamily="18" charset="-120"/>
                </a:defRPr>
              </a:lvl2pPr>
              <a:lvl3pPr algn="ctr" defTabSz="1400175">
                <a:defRPr kumimoji="1" sz="5900">
                  <a:solidFill>
                    <a:schemeClr val="tx2"/>
                  </a:solidFill>
                  <a:latin typeface="Times New Roman" panose="02020603050405020304" pitchFamily="18" charset="0"/>
                  <a:ea typeface="新細明體" panose="02020500000000000000" pitchFamily="18" charset="-120"/>
                </a:defRPr>
              </a:lvl3pPr>
              <a:lvl4pPr algn="ctr" defTabSz="1400175">
                <a:defRPr kumimoji="1" sz="5900">
                  <a:solidFill>
                    <a:schemeClr val="tx2"/>
                  </a:solidFill>
                  <a:latin typeface="Times New Roman" panose="02020603050405020304" pitchFamily="18" charset="0"/>
                  <a:ea typeface="新細明體" panose="02020500000000000000" pitchFamily="18" charset="-120"/>
                </a:defRPr>
              </a:lvl4pPr>
              <a:lvl5pPr algn="ctr" defTabSz="1400175">
                <a:defRPr kumimoji="1" sz="5900">
                  <a:solidFill>
                    <a:schemeClr val="tx2"/>
                  </a:solidFill>
                  <a:latin typeface="Times New Roman" panose="02020603050405020304" pitchFamily="18" charset="0"/>
                  <a:ea typeface="新細明體" panose="02020500000000000000" pitchFamily="18" charset="-120"/>
                </a:defRPr>
              </a:lvl5pPr>
              <a:lvl6pPr marL="4572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6pPr>
              <a:lvl7pPr marL="9144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7pPr>
              <a:lvl8pPr marL="13716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8pPr>
              <a:lvl9pPr marL="1828800" algn="ctr" defTabSz="1400175" fontAlgn="base">
                <a:spcBef>
                  <a:spcPct val="0"/>
                </a:spcBef>
                <a:spcAft>
                  <a:spcPct val="0"/>
                </a:spcAft>
                <a:defRPr kumimoji="1" sz="5900">
                  <a:solidFill>
                    <a:schemeClr val="tx2"/>
                  </a:solidFill>
                  <a:latin typeface="Times New Roman" panose="02020603050405020304" pitchFamily="18" charset="0"/>
                  <a:ea typeface="新細明體" panose="02020500000000000000" pitchFamily="18" charset="-120"/>
                </a:defRPr>
              </a:lvl9pPr>
            </a:lstStyle>
            <a:p>
              <a:pPr marL="0" marR="0" lvl="0" indent="0" algn="ctr" defTabSz="1400175" eaLnBrk="1" fontAlgn="auto" latinLnBrk="0" hangingPunct="1">
                <a:lnSpc>
                  <a:spcPct val="100000"/>
                </a:lnSpc>
                <a:spcBef>
                  <a:spcPts val="0"/>
                </a:spcBef>
                <a:spcAft>
                  <a:spcPts val="0"/>
                </a:spcAft>
                <a:buClrTx/>
                <a:buSzTx/>
                <a:buFontTx/>
                <a:buNone/>
                <a:tabLst/>
                <a:defRPr/>
              </a:pPr>
              <a:r>
                <a:rPr kumimoji="1" lang="en-US" altLang="zh-TW" sz="2400" b="0" i="0" u="none" strike="noStrike" kern="0" cap="none" spc="0" normalizeH="0" baseline="0" noProof="0" dirty="0" smtClean="0">
                  <a:ln>
                    <a:noFill/>
                  </a:ln>
                  <a:solidFill>
                    <a:srgbClr val="000000"/>
                  </a:solidFill>
                  <a:effectLst/>
                  <a:uLnTx/>
                  <a:uFillTx/>
                  <a:latin typeface="Times New Roman"/>
                  <a:ea typeface="標楷體" panose="03000509000000000000" pitchFamily="65" charset="-120"/>
                </a:rPr>
                <a:t>Figure 9 </a:t>
              </a:r>
              <a:r>
                <a:rPr kumimoji="1" lang="en-US" sz="2400" b="0" i="0" u="none" strike="noStrike" kern="0" cap="none" spc="0" normalizeH="0" baseline="0" noProof="0" dirty="0" smtClean="0">
                  <a:ln>
                    <a:noFill/>
                  </a:ln>
                  <a:solidFill>
                    <a:srgbClr val="000000"/>
                  </a:solidFill>
                  <a:effectLst/>
                  <a:uLnTx/>
                  <a:uFillTx/>
                  <a:latin typeface="Times New Roman" panose="02020603050405020304" pitchFamily="18" charset="0"/>
                  <a:ea typeface="新細明體" panose="02020500000000000000" pitchFamily="18" charset="-120"/>
                </a:rPr>
                <a:t>Brain electrical signal</a:t>
              </a:r>
              <a:endParaRPr kumimoji="1" lang="en-US" altLang="zh-TW" sz="2400" b="0" i="0" u="none" strike="noStrike" kern="0" cap="none" spc="0" normalizeH="0" baseline="0" noProof="0" dirty="0">
                <a:ln>
                  <a:noFill/>
                </a:ln>
                <a:solidFill>
                  <a:srgbClr val="000000"/>
                </a:solidFill>
                <a:effectLst/>
                <a:uLnTx/>
                <a:uFillTx/>
                <a:latin typeface="Times New Roman"/>
                <a:ea typeface="標楷體" panose="03000509000000000000" pitchFamily="65" charset="-120"/>
              </a:endParaRPr>
            </a:p>
          </p:txBody>
        </p:sp>
      </p:grpSp>
      <p:sp>
        <p:nvSpPr>
          <p:cNvPr id="152" name="Rectangle 66"/>
          <p:cNvSpPr>
            <a:spLocks noChangeArrowheads="1"/>
          </p:cNvSpPr>
          <p:nvPr/>
        </p:nvSpPr>
        <p:spPr bwMode="auto">
          <a:xfrm>
            <a:off x="14399562" y="34956501"/>
            <a:ext cx="13498037" cy="2219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0044" tIns="70024" rIns="140044" bIns="70024"/>
          <a:lstStyle>
            <a:lvl1pPr algn="ctr" defTabSz="1400175">
              <a:spcBef>
                <a:spcPct val="20000"/>
              </a:spcBef>
              <a:defRPr kumimoji="1" sz="4400">
                <a:solidFill>
                  <a:schemeClr val="tx1"/>
                </a:solidFill>
                <a:latin typeface="Times New Roman" panose="02020603050405020304" pitchFamily="18" charset="0"/>
                <a:ea typeface="新細明體" panose="02020500000000000000" pitchFamily="18" charset="-120"/>
              </a:defRPr>
            </a:lvl1pPr>
            <a:lvl2pPr marL="700088" algn="ctr" defTabSz="1400175">
              <a:spcBef>
                <a:spcPct val="20000"/>
              </a:spcBef>
              <a:defRPr kumimoji="1" sz="3700">
                <a:solidFill>
                  <a:schemeClr val="tx1"/>
                </a:solidFill>
                <a:latin typeface="Times New Roman" panose="02020603050405020304" pitchFamily="18" charset="0"/>
                <a:ea typeface="新細明體" panose="02020500000000000000" pitchFamily="18" charset="-120"/>
              </a:defRPr>
            </a:lvl2pPr>
            <a:lvl3pPr marL="1400175" algn="ctr" defTabSz="1400175">
              <a:spcBef>
                <a:spcPct val="20000"/>
              </a:spcBef>
              <a:defRPr kumimoji="1" sz="3300">
                <a:solidFill>
                  <a:schemeClr val="tx1"/>
                </a:solidFill>
                <a:latin typeface="Times New Roman" panose="02020603050405020304" pitchFamily="18" charset="0"/>
                <a:ea typeface="新細明體" panose="02020500000000000000" pitchFamily="18" charset="-120"/>
              </a:defRPr>
            </a:lvl3pPr>
            <a:lvl4pPr marL="2101850" algn="ctr" defTabSz="1400175">
              <a:spcBef>
                <a:spcPct val="20000"/>
              </a:spcBef>
              <a:defRPr kumimoji="1" sz="2600">
                <a:solidFill>
                  <a:schemeClr val="tx1"/>
                </a:solidFill>
                <a:latin typeface="Times New Roman" panose="02020603050405020304" pitchFamily="18" charset="0"/>
                <a:ea typeface="新細明體" panose="02020500000000000000" pitchFamily="18" charset="-120"/>
              </a:defRPr>
            </a:lvl4pPr>
            <a:lvl5pPr marL="2801938" algn="ctr" defTabSz="1400175">
              <a:spcBef>
                <a:spcPct val="20000"/>
              </a:spcBef>
              <a:defRPr kumimoji="1" sz="2600">
                <a:solidFill>
                  <a:schemeClr val="tx1"/>
                </a:solidFill>
                <a:latin typeface="Times New Roman" panose="02020603050405020304" pitchFamily="18" charset="0"/>
                <a:ea typeface="新細明體" panose="02020500000000000000" pitchFamily="18" charset="-120"/>
              </a:defRPr>
            </a:lvl5pPr>
            <a:lvl6pPr marL="32591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6pPr>
            <a:lvl7pPr marL="37163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7pPr>
            <a:lvl8pPr marL="41735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8pPr>
            <a:lvl9pPr marL="4630738" algn="ctr" defTabSz="1400175" fontAlgn="base">
              <a:spcBef>
                <a:spcPct val="20000"/>
              </a:spcBef>
              <a:spcAft>
                <a:spcPct val="0"/>
              </a:spcAft>
              <a:defRPr kumimoji="1" sz="2600">
                <a:solidFill>
                  <a:schemeClr val="tx1"/>
                </a:solidFill>
                <a:latin typeface="Times New Roman" panose="02020603050405020304" pitchFamily="18" charset="0"/>
                <a:ea typeface="新細明體" panose="02020500000000000000" pitchFamily="18" charset="-120"/>
              </a:defRPr>
            </a:lvl9pPr>
          </a:lstStyle>
          <a:p>
            <a:pPr>
              <a:lnSpc>
                <a:spcPct val="80000"/>
              </a:lnSpc>
            </a:pPr>
            <a:endParaRPr lang="en-US" altLang="zh-TW" sz="2800" dirty="0" smtClean="0">
              <a:solidFill>
                <a:srgbClr val="000000"/>
              </a:solidFill>
              <a:latin typeface="Times New Roman"/>
              <a:ea typeface="標楷體" panose="03000509000000000000" pitchFamily="65" charset="-120"/>
            </a:endParaRPr>
          </a:p>
          <a:p>
            <a:pPr algn="just"/>
            <a:r>
              <a:rPr lang="zh-TW" altLang="en-US" sz="2800" dirty="0" smtClean="0">
                <a:solidFill>
                  <a:srgbClr val="000000"/>
                </a:solidFill>
                <a:latin typeface="Times New Roman"/>
                <a:ea typeface="標楷體" panose="03000509000000000000" pitchFamily="65" charset="-120"/>
              </a:rPr>
              <a:t>        </a:t>
            </a:r>
            <a:r>
              <a:rPr lang="zh-TW" altLang="en-US" sz="2800" dirty="0">
                <a:solidFill>
                  <a:srgbClr val="000000"/>
                </a:solidFill>
                <a:latin typeface="Times New Roman"/>
                <a:ea typeface="標楷體" panose="03000509000000000000" pitchFamily="65" charset="-120"/>
              </a:rPr>
              <a:t>本研究探討即時大腦震盪活</a:t>
            </a:r>
            <a:r>
              <a:rPr lang="zh-TW" altLang="en-US" sz="2800" dirty="0" smtClean="0">
                <a:solidFill>
                  <a:srgbClr val="000000"/>
                </a:solidFill>
                <a:latin typeface="Times New Roman"/>
                <a:ea typeface="標楷體" panose="03000509000000000000" pitchFamily="65" charset="-120"/>
              </a:rPr>
              <a:t>動之擷取</a:t>
            </a:r>
            <a:r>
              <a:rPr lang="zh-TW" altLang="en-US" sz="2800" dirty="0">
                <a:solidFill>
                  <a:srgbClr val="000000"/>
                </a:solidFill>
                <a:latin typeface="Times New Roman"/>
                <a:ea typeface="標楷體" panose="03000509000000000000" pitchFamily="65" charset="-120"/>
              </a:rPr>
              <a:t>暨</a:t>
            </a:r>
            <a:r>
              <a:rPr lang="zh-TW" altLang="en-US" sz="2800" dirty="0" smtClean="0">
                <a:solidFill>
                  <a:srgbClr val="000000"/>
                </a:solidFill>
                <a:latin typeface="Times New Roman"/>
                <a:ea typeface="標楷體" panose="03000509000000000000" pitchFamily="65" charset="-120"/>
              </a:rPr>
              <a:t>顯</a:t>
            </a:r>
            <a:r>
              <a:rPr lang="zh-TW" altLang="en-US" sz="2800" dirty="0">
                <a:solidFill>
                  <a:srgbClr val="000000"/>
                </a:solidFill>
                <a:latin typeface="Times New Roman"/>
                <a:ea typeface="標楷體" panose="03000509000000000000" pitchFamily="65" charset="-120"/>
              </a:rPr>
              <a:t>示系統，未</a:t>
            </a:r>
            <a:r>
              <a:rPr lang="zh-TW" altLang="en-US" sz="2800" dirty="0" smtClean="0">
                <a:solidFill>
                  <a:srgbClr val="000000"/>
                </a:solidFill>
                <a:latin typeface="Times New Roman"/>
                <a:ea typeface="標楷體" panose="03000509000000000000" pitchFamily="65" charset="-120"/>
              </a:rPr>
              <a:t>來展望為透過增</a:t>
            </a:r>
            <a:r>
              <a:rPr lang="zh-TW" altLang="en-US" sz="2800" dirty="0">
                <a:solidFill>
                  <a:srgbClr val="000000"/>
                </a:solidFill>
                <a:latin typeface="Times New Roman"/>
                <a:ea typeface="標楷體" panose="03000509000000000000" pitchFamily="65" charset="-120"/>
              </a:rPr>
              <a:t>加更多電極通道</a:t>
            </a:r>
            <a:r>
              <a:rPr lang="zh-TW" altLang="en-US" sz="2800" dirty="0" smtClean="0">
                <a:solidFill>
                  <a:srgbClr val="000000"/>
                </a:solidFill>
                <a:latin typeface="Times New Roman"/>
                <a:ea typeface="標楷體" panose="03000509000000000000" pitchFamily="65" charset="-120"/>
              </a:rPr>
              <a:t>以提升此腦機介面系</a:t>
            </a:r>
            <a:r>
              <a:rPr lang="zh-TW" altLang="en-US" sz="2800" dirty="0">
                <a:solidFill>
                  <a:srgbClr val="000000"/>
                </a:solidFill>
                <a:latin typeface="Times New Roman"/>
                <a:ea typeface="標楷體" panose="03000509000000000000" pitchFamily="65" charset="-120"/>
              </a:rPr>
              <a:t>統的準確性</a:t>
            </a:r>
            <a:r>
              <a:rPr lang="zh-TW" altLang="en-US" sz="2800" dirty="0" smtClean="0">
                <a:solidFill>
                  <a:srgbClr val="000000"/>
                </a:solidFill>
                <a:latin typeface="Times New Roman"/>
                <a:ea typeface="標楷體" panose="03000509000000000000" pitchFamily="65" charset="-120"/>
              </a:rPr>
              <a:t>，加</a:t>
            </a:r>
            <a:r>
              <a:rPr lang="zh-TW" altLang="en-US" sz="2800" dirty="0">
                <a:solidFill>
                  <a:srgbClr val="000000"/>
                </a:solidFill>
                <a:latin typeface="Times New Roman"/>
                <a:ea typeface="標楷體" panose="03000509000000000000" pitchFamily="65" charset="-120"/>
              </a:rPr>
              <a:t>入即時分析與回饋功能</a:t>
            </a:r>
            <a:r>
              <a:rPr lang="zh-TW" altLang="en-US" sz="2800" dirty="0" smtClean="0">
                <a:solidFill>
                  <a:srgbClr val="000000"/>
                </a:solidFill>
                <a:latin typeface="Times New Roman"/>
                <a:ea typeface="標楷體" panose="03000509000000000000" pitchFamily="65" charset="-120"/>
              </a:rPr>
              <a:t>，應</a:t>
            </a:r>
            <a:r>
              <a:rPr lang="zh-TW" altLang="en-US" sz="2800" dirty="0">
                <a:solidFill>
                  <a:srgbClr val="000000"/>
                </a:solidFill>
                <a:latin typeface="Times New Roman"/>
                <a:ea typeface="標楷體" panose="03000509000000000000" pitchFamily="65" charset="-120"/>
              </a:rPr>
              <a:t>用於</a:t>
            </a:r>
            <a:r>
              <a:rPr lang="zh-TW" altLang="en-US" sz="2800" b="1" dirty="0">
                <a:solidFill>
                  <a:srgbClr val="0000FF"/>
                </a:solidFill>
                <a:latin typeface="Times New Roman"/>
                <a:ea typeface="標楷體" panose="03000509000000000000" pitchFamily="65" charset="-120"/>
              </a:rPr>
              <a:t>醫療復健</a:t>
            </a:r>
            <a:r>
              <a:rPr lang="zh-TW" altLang="en-US" sz="2800" dirty="0">
                <a:solidFill>
                  <a:srgbClr val="000000"/>
                </a:solidFill>
                <a:latin typeface="Times New Roman"/>
                <a:ea typeface="標楷體" panose="03000509000000000000" pitchFamily="65" charset="-120"/>
              </a:rPr>
              <a:t>與</a:t>
            </a:r>
            <a:r>
              <a:rPr lang="zh-TW" altLang="en-US" sz="2800" b="1" dirty="0">
                <a:solidFill>
                  <a:srgbClr val="0000FF"/>
                </a:solidFill>
                <a:latin typeface="Times New Roman"/>
                <a:ea typeface="標楷體" panose="03000509000000000000" pitchFamily="65" charset="-120"/>
              </a:rPr>
              <a:t>照護系統</a:t>
            </a:r>
            <a:r>
              <a:rPr lang="zh-TW" altLang="en-US" sz="2800" dirty="0">
                <a:solidFill>
                  <a:srgbClr val="000000"/>
                </a:solidFill>
                <a:latin typeface="Times New Roman"/>
                <a:ea typeface="標楷體" panose="03000509000000000000" pitchFamily="65" charset="-120"/>
              </a:rPr>
              <a:t>。</a:t>
            </a:r>
            <a:endParaRPr lang="en-US" altLang="zh-TW" sz="2800" dirty="0">
              <a:solidFill>
                <a:srgbClr val="000000"/>
              </a:solidFill>
              <a:latin typeface="Times New Roman"/>
              <a:ea typeface="標楷體" panose="03000509000000000000" pitchFamily="65" charset="-120"/>
            </a:endParaRPr>
          </a:p>
        </p:txBody>
      </p:sp>
      <p:pic>
        <p:nvPicPr>
          <p:cNvPr id="153" name="Picture 152"/>
          <p:cNvPicPr>
            <a:picLocks noChangeAspect="1"/>
          </p:cNvPicPr>
          <p:nvPr/>
        </p:nvPicPr>
        <p:blipFill>
          <a:blip r:embed="rId22"/>
          <a:stretch>
            <a:fillRect/>
          </a:stretch>
        </p:blipFill>
        <p:spPr>
          <a:xfrm>
            <a:off x="813561" y="13727360"/>
            <a:ext cx="11835639" cy="6032881"/>
          </a:xfrm>
          <a:prstGeom prst="rect">
            <a:avLst/>
          </a:prstGeom>
        </p:spPr>
      </p:pic>
      <p:sp>
        <p:nvSpPr>
          <p:cNvPr id="154" name="Rectangle 42"/>
          <p:cNvSpPr>
            <a:spLocks noChangeArrowheads="1"/>
          </p:cNvSpPr>
          <p:nvPr/>
        </p:nvSpPr>
        <p:spPr bwMode="auto">
          <a:xfrm>
            <a:off x="38100" y="532062"/>
            <a:ext cx="28821062" cy="3001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720" tIns="61362" rIns="122720" bIns="61362">
            <a:spAutoFit/>
            <a:scene3d>
              <a:camera prst="orthographicFront"/>
              <a:lightRig rig="threePt" dir="t"/>
            </a:scene3d>
            <a:sp3d extrusionH="57150">
              <a:bevelT w="38100" h="38100"/>
            </a:sp3d>
          </a:bodyPr>
          <a:lstStyle>
            <a:lvl1pPr defTabSz="1230313">
              <a:defRPr kumimoji="1" sz="2400">
                <a:solidFill>
                  <a:schemeClr val="tx1"/>
                </a:solidFill>
                <a:latin typeface="Times New Roman" panose="02020603050405020304" pitchFamily="18" charset="0"/>
                <a:ea typeface="新細明體" panose="02020500000000000000" pitchFamily="18" charset="-120"/>
              </a:defRPr>
            </a:lvl1pPr>
            <a:lvl2pPr marL="612775" defTabSz="1230313">
              <a:defRPr kumimoji="1" sz="2400">
                <a:solidFill>
                  <a:schemeClr val="tx1"/>
                </a:solidFill>
                <a:latin typeface="Times New Roman" panose="02020603050405020304" pitchFamily="18" charset="0"/>
                <a:ea typeface="新細明體" panose="02020500000000000000" pitchFamily="18" charset="-120"/>
              </a:defRPr>
            </a:lvl2pPr>
            <a:lvl3pPr marL="1230313" defTabSz="1230313">
              <a:defRPr kumimoji="1" sz="2400">
                <a:solidFill>
                  <a:schemeClr val="tx1"/>
                </a:solidFill>
                <a:latin typeface="Times New Roman" panose="02020603050405020304" pitchFamily="18" charset="0"/>
                <a:ea typeface="新細明體" panose="02020500000000000000" pitchFamily="18" charset="-120"/>
              </a:defRPr>
            </a:lvl3pPr>
            <a:lvl4pPr marL="1836738" defTabSz="1230313">
              <a:defRPr kumimoji="1" sz="2400">
                <a:solidFill>
                  <a:schemeClr val="tx1"/>
                </a:solidFill>
                <a:latin typeface="Times New Roman" panose="02020603050405020304" pitchFamily="18" charset="0"/>
                <a:ea typeface="新細明體" panose="02020500000000000000" pitchFamily="18" charset="-120"/>
              </a:defRPr>
            </a:lvl4pPr>
            <a:lvl5pPr marL="2460625" defTabSz="1230313">
              <a:defRPr kumimoji="1" sz="2400">
                <a:solidFill>
                  <a:schemeClr val="tx1"/>
                </a:solidFill>
                <a:latin typeface="Times New Roman" panose="02020603050405020304" pitchFamily="18" charset="0"/>
                <a:ea typeface="新細明體" panose="02020500000000000000" pitchFamily="18" charset="-120"/>
              </a:defRPr>
            </a:lvl5pPr>
            <a:lvl6pPr marL="2917825" defTabSz="1230313"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3375025" defTabSz="1230313"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832225" defTabSz="1230313"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4289425" defTabSz="1230313"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ctr"/>
            <a:r>
              <a:rPr lang="zh-TW" altLang="en-US" sz="11500" b="1" dirty="0">
                <a:solidFill>
                  <a:srgbClr val="FFFFFF"/>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即時大腦震盪活動之擷</a:t>
            </a:r>
            <a:r>
              <a:rPr lang="zh-TW" altLang="en-US" sz="11500" b="1" dirty="0" smtClean="0">
                <a:solidFill>
                  <a:srgbClr val="FFFFFF"/>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取暨顯</a:t>
            </a:r>
            <a:r>
              <a:rPr lang="zh-TW" altLang="en-US" sz="11500" b="1" dirty="0">
                <a:solidFill>
                  <a:srgbClr val="FFFFFF"/>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示系統</a:t>
            </a:r>
          </a:p>
          <a:p>
            <a:pPr algn="ctr"/>
            <a:r>
              <a:rPr lang="en-US" altLang="zh-TW" sz="7200" b="1" i="1" dirty="0" smtClean="0">
                <a:solidFill>
                  <a:schemeClr val="bg1"/>
                </a:solidFill>
                <a:latin typeface="Times New Roman"/>
                <a:ea typeface="標楷體" panose="03000509000000000000" pitchFamily="65" charset="-120"/>
              </a:rPr>
              <a:t>Real-time Monitoring of Brain Electrical Activities</a:t>
            </a:r>
            <a:endParaRPr lang="en-US" altLang="zh-TW" sz="7200" b="1" i="1" dirty="0">
              <a:solidFill>
                <a:schemeClr val="bg1"/>
              </a:solidFill>
              <a:latin typeface="Times New Roman"/>
              <a:ea typeface="標楷體" panose="03000509000000000000" pitchFamily="65" charset="-120"/>
            </a:endParaRPr>
          </a:p>
        </p:txBody>
      </p:sp>
      <p:sp>
        <p:nvSpPr>
          <p:cNvPr id="155" name="Rectangle 56"/>
          <p:cNvSpPr>
            <a:spLocks noChangeArrowheads="1"/>
          </p:cNvSpPr>
          <p:nvPr/>
        </p:nvSpPr>
        <p:spPr bwMode="auto">
          <a:xfrm>
            <a:off x="-17462" y="3439704"/>
            <a:ext cx="28821062" cy="1970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22720" tIns="61362" rIns="122720" bIns="61362">
            <a:spAutoFit/>
          </a:bodyPr>
          <a:lstStyle>
            <a:lvl1pPr defTabSz="1230313">
              <a:defRPr kumimoji="1" sz="2400">
                <a:solidFill>
                  <a:schemeClr val="tx1"/>
                </a:solidFill>
                <a:latin typeface="Times New Roman" panose="02020603050405020304" pitchFamily="18" charset="0"/>
                <a:ea typeface="新細明體" panose="02020500000000000000" pitchFamily="18" charset="-120"/>
              </a:defRPr>
            </a:lvl1pPr>
            <a:lvl2pPr marL="612775" defTabSz="1230313">
              <a:defRPr kumimoji="1" sz="2400">
                <a:solidFill>
                  <a:schemeClr val="tx1"/>
                </a:solidFill>
                <a:latin typeface="Times New Roman" panose="02020603050405020304" pitchFamily="18" charset="0"/>
                <a:ea typeface="新細明體" panose="02020500000000000000" pitchFamily="18" charset="-120"/>
              </a:defRPr>
            </a:lvl2pPr>
            <a:lvl3pPr marL="1230313" defTabSz="1230313">
              <a:defRPr kumimoji="1" sz="2400">
                <a:solidFill>
                  <a:schemeClr val="tx1"/>
                </a:solidFill>
                <a:latin typeface="Times New Roman" panose="02020603050405020304" pitchFamily="18" charset="0"/>
                <a:ea typeface="新細明體" panose="02020500000000000000" pitchFamily="18" charset="-120"/>
              </a:defRPr>
            </a:lvl3pPr>
            <a:lvl4pPr marL="1836738" defTabSz="1230313">
              <a:defRPr kumimoji="1" sz="2400">
                <a:solidFill>
                  <a:schemeClr val="tx1"/>
                </a:solidFill>
                <a:latin typeface="Times New Roman" panose="02020603050405020304" pitchFamily="18" charset="0"/>
                <a:ea typeface="新細明體" panose="02020500000000000000" pitchFamily="18" charset="-120"/>
              </a:defRPr>
            </a:lvl4pPr>
            <a:lvl5pPr marL="2460625" defTabSz="1230313">
              <a:defRPr kumimoji="1" sz="2400">
                <a:solidFill>
                  <a:schemeClr val="tx1"/>
                </a:solidFill>
                <a:latin typeface="Times New Roman" panose="02020603050405020304" pitchFamily="18" charset="0"/>
                <a:ea typeface="新細明體" panose="02020500000000000000" pitchFamily="18" charset="-120"/>
              </a:defRPr>
            </a:lvl5pPr>
            <a:lvl6pPr marL="2917825" defTabSz="1230313"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6pPr>
            <a:lvl7pPr marL="3375025" defTabSz="1230313"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7pPr>
            <a:lvl8pPr marL="3832225" defTabSz="1230313"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8pPr>
            <a:lvl9pPr marL="4289425" defTabSz="1230313" fontAlgn="base">
              <a:spcBef>
                <a:spcPct val="0"/>
              </a:spcBef>
              <a:spcAft>
                <a:spcPct val="0"/>
              </a:spcAft>
              <a:defRPr kumimoji="1" sz="2400">
                <a:solidFill>
                  <a:schemeClr val="tx1"/>
                </a:solidFill>
                <a:latin typeface="Times New Roman" panose="02020603050405020304" pitchFamily="18" charset="0"/>
                <a:ea typeface="新細明體" panose="02020500000000000000" pitchFamily="18" charset="-120"/>
              </a:defRPr>
            </a:lvl9pPr>
          </a:lstStyle>
          <a:p>
            <a:pPr algn="ctr"/>
            <a:r>
              <a:rPr lang="zh-TW" altLang="en-US" sz="6000" b="1" dirty="0">
                <a:solidFill>
                  <a:schemeClr val="bg1"/>
                </a:solidFill>
                <a:ea typeface="標楷體" panose="03000509000000000000" pitchFamily="65" charset="-120"/>
              </a:rPr>
              <a:t>指</a:t>
            </a:r>
            <a:r>
              <a:rPr lang="zh-TW" altLang="en-US" sz="6000" b="1" dirty="0" smtClean="0">
                <a:solidFill>
                  <a:schemeClr val="bg1"/>
                </a:solidFill>
                <a:ea typeface="標楷體" panose="03000509000000000000" pitchFamily="65" charset="-120"/>
              </a:rPr>
              <a:t>導教授：曾乙立 博士                                          學生：李信</a:t>
            </a:r>
            <a:r>
              <a:rPr lang="zh-TW" altLang="en-US" sz="6000" b="1" dirty="0">
                <a:solidFill>
                  <a:schemeClr val="bg1"/>
                </a:solidFill>
                <a:ea typeface="標楷體" panose="03000509000000000000" pitchFamily="65" charset="-120"/>
              </a:rPr>
              <a:t>皇</a:t>
            </a:r>
          </a:p>
          <a:p>
            <a:pPr algn="ctr"/>
            <a:r>
              <a:rPr lang="zh-TW" altLang="en-US" sz="6000" b="1" dirty="0">
                <a:solidFill>
                  <a:schemeClr val="bg1"/>
                </a:solidFill>
                <a:ea typeface="標楷體" panose="03000509000000000000" pitchFamily="65" charset="-120"/>
              </a:rPr>
              <a:t>輔仁大學  電機工程學系  </a:t>
            </a:r>
            <a:r>
              <a:rPr lang="zh-TW" altLang="en-US" sz="6000" b="1" dirty="0" smtClean="0">
                <a:solidFill>
                  <a:schemeClr val="bg1"/>
                </a:solidFill>
                <a:ea typeface="標楷體" panose="03000509000000000000" pitchFamily="65" charset="-120"/>
              </a:rPr>
              <a:t>大學</a:t>
            </a:r>
            <a:r>
              <a:rPr lang="zh-TW" altLang="en-US" sz="6000" b="1" dirty="0">
                <a:solidFill>
                  <a:schemeClr val="bg1"/>
                </a:solidFill>
                <a:ea typeface="標楷體" panose="03000509000000000000" pitchFamily="65" charset="-120"/>
              </a:rPr>
              <a:t>部專題生</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預設簡報設計">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預設簡報設計">
      <a:majorFont>
        <a:latin typeface="Times New Roman"/>
        <a:ea typeface="新細明體"/>
        <a:cs typeface=""/>
      </a:majorFont>
      <a:minorFont>
        <a:latin typeface="Times New Roman"/>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30313" rtl="0" eaLnBrk="1" fontAlgn="base" latinLnBrk="0" hangingPunct="1">
          <a:lnSpc>
            <a:spcPct val="100000"/>
          </a:lnSpc>
          <a:spcBef>
            <a:spcPct val="0"/>
          </a:spcBef>
          <a:spcAft>
            <a:spcPct val="0"/>
          </a:spcAft>
          <a:buClrTx/>
          <a:buSzTx/>
          <a:buFontTx/>
          <a:buNone/>
          <a:tabLst/>
          <a:defRPr kumimoji="1" lang="en-US" sz="3300" b="0" i="0" u="none" strike="noStrike" cap="none" normalizeH="0" baseline="0" smtClean="0">
            <a:ln>
              <a:noFill/>
            </a:ln>
            <a:solidFill>
              <a:schemeClr val="tx1"/>
            </a:solidFill>
            <a:effectLst/>
            <a:latin typeface="Times New Roman"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30313" rtl="0" eaLnBrk="1" fontAlgn="base" latinLnBrk="0" hangingPunct="1">
          <a:lnSpc>
            <a:spcPct val="100000"/>
          </a:lnSpc>
          <a:spcBef>
            <a:spcPct val="0"/>
          </a:spcBef>
          <a:spcAft>
            <a:spcPct val="0"/>
          </a:spcAft>
          <a:buClrTx/>
          <a:buSzTx/>
          <a:buFontTx/>
          <a:buNone/>
          <a:tabLst/>
          <a:defRPr kumimoji="1" lang="en-US" sz="3300" b="0"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預設簡報設計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預設簡報設計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預設簡報設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預設簡報設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3364</TotalTime>
  <Words>627</Words>
  <Application>Microsoft Office PowerPoint</Application>
  <PresentationFormat>自訂</PresentationFormat>
  <Paragraphs>48</Paragraphs>
  <Slides>1</Slides>
  <Notes>1</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1</vt:i4>
      </vt:variant>
    </vt:vector>
  </HeadingPairs>
  <TitlesOfParts>
    <vt:vector size="8" baseType="lpstr">
      <vt:lpstr>新細明體</vt:lpstr>
      <vt:lpstr>標楷體</vt:lpstr>
      <vt:lpstr>Arial</vt:lpstr>
      <vt:lpstr>Calibri</vt:lpstr>
      <vt:lpstr>Cambria Math</vt:lpstr>
      <vt:lpstr>Times New Roman</vt:lpstr>
      <vt:lpstr>預設簡報設計</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encl</dc:creator>
  <cp:lastModifiedBy>Jia Huey Lin</cp:lastModifiedBy>
  <cp:revision>279</cp:revision>
  <dcterms:created xsi:type="dcterms:W3CDTF">1601-01-01T00:00:00Z</dcterms:created>
  <dcterms:modified xsi:type="dcterms:W3CDTF">2015-12-03T08:42:33Z</dcterms:modified>
</cp:coreProperties>
</file>